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8" r:id="rId2"/>
    <p:sldId id="335"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1280"/>
    <a:srgbClr val="CF3780"/>
    <a:srgbClr val="BC1D80"/>
    <a:srgbClr val="D94580"/>
    <a:srgbClr val="BE2080"/>
    <a:srgbClr val="AD0680"/>
    <a:srgbClr val="D7D7D7"/>
    <a:srgbClr val="D13A80"/>
    <a:srgbClr val="B50F80"/>
    <a:srgbClr val="B41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84" autoAdjust="0"/>
    <p:restoredTop sz="94663"/>
  </p:normalViewPr>
  <p:slideViewPr>
    <p:cSldViewPr snapToGrid="0">
      <p:cViewPr>
        <p:scale>
          <a:sx n="66" d="100"/>
          <a:sy n="66" d="100"/>
        </p:scale>
        <p:origin x="893"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7DC36-DB5C-D9ED-47FC-5914367A238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C2A3B10-30F8-FE7A-E828-0EC0D57C93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2026D3B-4C9E-3598-0A68-1D648B8E3FA6}"/>
              </a:ext>
            </a:extLst>
          </p:cNvPr>
          <p:cNvSpPr>
            <a:spLocks noGrp="1"/>
          </p:cNvSpPr>
          <p:nvPr>
            <p:ph type="dt" sz="half" idx="10"/>
          </p:nvPr>
        </p:nvSpPr>
        <p:spPr/>
        <p:txBody>
          <a:bodyPr/>
          <a:lstStyle/>
          <a:p>
            <a:fld id="{AE7E9CC2-4DE5-0942-A49A-8948EB8D5383}" type="datetimeFigureOut">
              <a:rPr lang="en-US" smtClean="0"/>
              <a:t>12/20/2023</a:t>
            </a:fld>
            <a:endParaRPr lang="en-US"/>
          </a:p>
        </p:txBody>
      </p:sp>
      <p:sp>
        <p:nvSpPr>
          <p:cNvPr id="5" name="Footer Placeholder 4">
            <a:extLst>
              <a:ext uri="{FF2B5EF4-FFF2-40B4-BE49-F238E27FC236}">
                <a16:creationId xmlns:a16="http://schemas.microsoft.com/office/drawing/2014/main" id="{FE7C5BFE-B024-9972-D2E8-FB8F7776C7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8EB54C-AF88-89EE-F701-A553AF53909A}"/>
              </a:ext>
            </a:extLst>
          </p:cNvPr>
          <p:cNvSpPr>
            <a:spLocks noGrp="1"/>
          </p:cNvSpPr>
          <p:nvPr>
            <p:ph type="sldNum" sz="quarter" idx="12"/>
          </p:nvPr>
        </p:nvSpPr>
        <p:spPr/>
        <p:txBody>
          <a:bodyPr/>
          <a:lstStyle/>
          <a:p>
            <a:fld id="{3CECDB90-EE26-8944-994F-9748D26D3291}" type="slidenum">
              <a:rPr lang="en-US" smtClean="0"/>
              <a:t>‹#›</a:t>
            </a:fld>
            <a:endParaRPr lang="en-US"/>
          </a:p>
        </p:txBody>
      </p:sp>
      <p:pic>
        <p:nvPicPr>
          <p:cNvPr id="7" name="Picture 6" descr="Graphical user interface&#10;&#10;Description automatically generated with low confidence">
            <a:extLst>
              <a:ext uri="{FF2B5EF4-FFF2-40B4-BE49-F238E27FC236}">
                <a16:creationId xmlns:a16="http://schemas.microsoft.com/office/drawing/2014/main" id="{8C2C54D6-E752-1C35-F840-7EEE7523C51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31784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35FE0-5755-B73E-FB25-119EF23916F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B42CE73-D396-66FC-E9E9-DB5B9B3C7D9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A253ACE-9DC9-5833-9E10-5A948D8D4742}"/>
              </a:ext>
            </a:extLst>
          </p:cNvPr>
          <p:cNvSpPr>
            <a:spLocks noGrp="1"/>
          </p:cNvSpPr>
          <p:nvPr>
            <p:ph type="dt" sz="half" idx="10"/>
          </p:nvPr>
        </p:nvSpPr>
        <p:spPr/>
        <p:txBody>
          <a:bodyPr/>
          <a:lstStyle/>
          <a:p>
            <a:fld id="{AE7E9CC2-4DE5-0942-A49A-8948EB8D5383}" type="datetimeFigureOut">
              <a:rPr lang="en-US" smtClean="0"/>
              <a:t>12/20/2023</a:t>
            </a:fld>
            <a:endParaRPr lang="en-US"/>
          </a:p>
        </p:txBody>
      </p:sp>
      <p:sp>
        <p:nvSpPr>
          <p:cNvPr id="5" name="Footer Placeholder 4">
            <a:extLst>
              <a:ext uri="{FF2B5EF4-FFF2-40B4-BE49-F238E27FC236}">
                <a16:creationId xmlns:a16="http://schemas.microsoft.com/office/drawing/2014/main" id="{8B19A689-B24E-44A5-58DC-9F9A82449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8C32AB-D47B-E2DC-A95E-E27690728B60}"/>
              </a:ext>
            </a:extLst>
          </p:cNvPr>
          <p:cNvSpPr>
            <a:spLocks noGrp="1"/>
          </p:cNvSpPr>
          <p:nvPr>
            <p:ph type="sldNum" sz="quarter" idx="12"/>
          </p:nvPr>
        </p:nvSpPr>
        <p:spPr/>
        <p:txBody>
          <a:bodyPr/>
          <a:lstStyle/>
          <a:p>
            <a:fld id="{3CECDB90-EE26-8944-994F-9748D26D3291}" type="slidenum">
              <a:rPr lang="en-US" smtClean="0"/>
              <a:t>‹#›</a:t>
            </a:fld>
            <a:endParaRPr lang="en-US"/>
          </a:p>
        </p:txBody>
      </p:sp>
    </p:spTree>
    <p:extLst>
      <p:ext uri="{BB962C8B-B14F-4D97-AF65-F5344CB8AC3E}">
        <p14:creationId xmlns:p14="http://schemas.microsoft.com/office/powerpoint/2010/main" val="119151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5EB9E3-AC3C-8324-C6C8-762E4738495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06952FC-B982-2522-8374-38C77F69D7A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AEE8262-2261-962D-03A3-CD98E6D4BF06}"/>
              </a:ext>
            </a:extLst>
          </p:cNvPr>
          <p:cNvSpPr>
            <a:spLocks noGrp="1"/>
          </p:cNvSpPr>
          <p:nvPr>
            <p:ph type="dt" sz="half" idx="10"/>
          </p:nvPr>
        </p:nvSpPr>
        <p:spPr/>
        <p:txBody>
          <a:bodyPr/>
          <a:lstStyle/>
          <a:p>
            <a:fld id="{AE7E9CC2-4DE5-0942-A49A-8948EB8D5383}" type="datetimeFigureOut">
              <a:rPr lang="en-US" smtClean="0"/>
              <a:t>12/20/2023</a:t>
            </a:fld>
            <a:endParaRPr lang="en-US"/>
          </a:p>
        </p:txBody>
      </p:sp>
      <p:sp>
        <p:nvSpPr>
          <p:cNvPr id="5" name="Footer Placeholder 4">
            <a:extLst>
              <a:ext uri="{FF2B5EF4-FFF2-40B4-BE49-F238E27FC236}">
                <a16:creationId xmlns:a16="http://schemas.microsoft.com/office/drawing/2014/main" id="{8F1532B6-1012-82F8-70F9-CBC76778CA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F7BC6-CB10-1081-7EE6-1C8FEECD7E64}"/>
              </a:ext>
            </a:extLst>
          </p:cNvPr>
          <p:cNvSpPr>
            <a:spLocks noGrp="1"/>
          </p:cNvSpPr>
          <p:nvPr>
            <p:ph type="sldNum" sz="quarter" idx="12"/>
          </p:nvPr>
        </p:nvSpPr>
        <p:spPr/>
        <p:txBody>
          <a:bodyPr/>
          <a:lstStyle/>
          <a:p>
            <a:fld id="{3CECDB90-EE26-8944-994F-9748D26D3291}" type="slidenum">
              <a:rPr lang="en-US" smtClean="0"/>
              <a:t>‹#›</a:t>
            </a:fld>
            <a:endParaRPr lang="en-US"/>
          </a:p>
        </p:txBody>
      </p:sp>
    </p:spTree>
    <p:extLst>
      <p:ext uri="{BB962C8B-B14F-4D97-AF65-F5344CB8AC3E}">
        <p14:creationId xmlns:p14="http://schemas.microsoft.com/office/powerpoint/2010/main" val="1832985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DF288-4091-142A-6C67-4B3CA81D97C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7703853-9C33-581A-6CA6-60F23DEB0FB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528EF6C-C9D4-052F-D134-AE8B4894FE21}"/>
              </a:ext>
            </a:extLst>
          </p:cNvPr>
          <p:cNvSpPr>
            <a:spLocks noGrp="1"/>
          </p:cNvSpPr>
          <p:nvPr>
            <p:ph type="dt" sz="half" idx="10"/>
          </p:nvPr>
        </p:nvSpPr>
        <p:spPr/>
        <p:txBody>
          <a:bodyPr/>
          <a:lstStyle/>
          <a:p>
            <a:fld id="{AE7E9CC2-4DE5-0942-A49A-8948EB8D5383}" type="datetimeFigureOut">
              <a:rPr lang="en-US" smtClean="0"/>
              <a:t>12/20/2023</a:t>
            </a:fld>
            <a:endParaRPr lang="en-US"/>
          </a:p>
        </p:txBody>
      </p:sp>
      <p:sp>
        <p:nvSpPr>
          <p:cNvPr id="5" name="Footer Placeholder 4">
            <a:extLst>
              <a:ext uri="{FF2B5EF4-FFF2-40B4-BE49-F238E27FC236}">
                <a16:creationId xmlns:a16="http://schemas.microsoft.com/office/drawing/2014/main" id="{A87F079E-3F99-F8F1-6A53-5495930C8D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B07A78-E51E-2CC2-A38A-4FD86A439BE1}"/>
              </a:ext>
            </a:extLst>
          </p:cNvPr>
          <p:cNvSpPr>
            <a:spLocks noGrp="1"/>
          </p:cNvSpPr>
          <p:nvPr>
            <p:ph type="sldNum" sz="quarter" idx="12"/>
          </p:nvPr>
        </p:nvSpPr>
        <p:spPr/>
        <p:txBody>
          <a:bodyPr/>
          <a:lstStyle/>
          <a:p>
            <a:fld id="{3CECDB90-EE26-8944-994F-9748D26D3291}" type="slidenum">
              <a:rPr lang="en-US" smtClean="0"/>
              <a:t>‹#›</a:t>
            </a:fld>
            <a:endParaRPr lang="en-US"/>
          </a:p>
        </p:txBody>
      </p:sp>
    </p:spTree>
    <p:extLst>
      <p:ext uri="{BB962C8B-B14F-4D97-AF65-F5344CB8AC3E}">
        <p14:creationId xmlns:p14="http://schemas.microsoft.com/office/powerpoint/2010/main" val="1363090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76177-53CA-46DB-A753-45FC3A2559E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7FF5510-08EB-A66C-B330-2CADAE2124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0DC89BD-89F6-EF01-C307-63F9007EDE8C}"/>
              </a:ext>
            </a:extLst>
          </p:cNvPr>
          <p:cNvSpPr>
            <a:spLocks noGrp="1"/>
          </p:cNvSpPr>
          <p:nvPr>
            <p:ph type="dt" sz="half" idx="10"/>
          </p:nvPr>
        </p:nvSpPr>
        <p:spPr/>
        <p:txBody>
          <a:bodyPr/>
          <a:lstStyle/>
          <a:p>
            <a:fld id="{AE7E9CC2-4DE5-0942-A49A-8948EB8D5383}" type="datetimeFigureOut">
              <a:rPr lang="en-US" smtClean="0"/>
              <a:t>12/20/2023</a:t>
            </a:fld>
            <a:endParaRPr lang="en-US"/>
          </a:p>
        </p:txBody>
      </p:sp>
      <p:sp>
        <p:nvSpPr>
          <p:cNvPr id="5" name="Footer Placeholder 4">
            <a:extLst>
              <a:ext uri="{FF2B5EF4-FFF2-40B4-BE49-F238E27FC236}">
                <a16:creationId xmlns:a16="http://schemas.microsoft.com/office/drawing/2014/main" id="{B7D59648-B9CB-A061-D9A5-F5C23B2F4F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A02C00-3320-36D6-8182-8EC2DCEFEB78}"/>
              </a:ext>
            </a:extLst>
          </p:cNvPr>
          <p:cNvSpPr>
            <a:spLocks noGrp="1"/>
          </p:cNvSpPr>
          <p:nvPr>
            <p:ph type="sldNum" sz="quarter" idx="12"/>
          </p:nvPr>
        </p:nvSpPr>
        <p:spPr/>
        <p:txBody>
          <a:bodyPr/>
          <a:lstStyle/>
          <a:p>
            <a:fld id="{3CECDB90-EE26-8944-994F-9748D26D3291}" type="slidenum">
              <a:rPr lang="en-US" smtClean="0"/>
              <a:t>‹#›</a:t>
            </a:fld>
            <a:endParaRPr lang="en-US"/>
          </a:p>
        </p:txBody>
      </p:sp>
    </p:spTree>
    <p:extLst>
      <p:ext uri="{BB962C8B-B14F-4D97-AF65-F5344CB8AC3E}">
        <p14:creationId xmlns:p14="http://schemas.microsoft.com/office/powerpoint/2010/main" val="1154044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5305F-80B4-F74E-BAC0-60D633ED2D0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C805CC1-DC8E-367C-6D44-F0F5D84C14A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48737FA-611B-9D25-CFBA-7D7667F0AEF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FA51C3D-1585-7465-EF2E-8A78FF5B342F}"/>
              </a:ext>
            </a:extLst>
          </p:cNvPr>
          <p:cNvSpPr>
            <a:spLocks noGrp="1"/>
          </p:cNvSpPr>
          <p:nvPr>
            <p:ph type="dt" sz="half" idx="10"/>
          </p:nvPr>
        </p:nvSpPr>
        <p:spPr/>
        <p:txBody>
          <a:bodyPr/>
          <a:lstStyle/>
          <a:p>
            <a:fld id="{AE7E9CC2-4DE5-0942-A49A-8948EB8D5383}" type="datetimeFigureOut">
              <a:rPr lang="en-US" smtClean="0"/>
              <a:t>12/20/2023</a:t>
            </a:fld>
            <a:endParaRPr lang="en-US"/>
          </a:p>
        </p:txBody>
      </p:sp>
      <p:sp>
        <p:nvSpPr>
          <p:cNvPr id="6" name="Footer Placeholder 5">
            <a:extLst>
              <a:ext uri="{FF2B5EF4-FFF2-40B4-BE49-F238E27FC236}">
                <a16:creationId xmlns:a16="http://schemas.microsoft.com/office/drawing/2014/main" id="{B778D361-39EF-2963-357C-C6D40C6AA5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0241DC-88D1-5C0E-1987-8067CBE1A9B3}"/>
              </a:ext>
            </a:extLst>
          </p:cNvPr>
          <p:cNvSpPr>
            <a:spLocks noGrp="1"/>
          </p:cNvSpPr>
          <p:nvPr>
            <p:ph type="sldNum" sz="quarter" idx="12"/>
          </p:nvPr>
        </p:nvSpPr>
        <p:spPr/>
        <p:txBody>
          <a:bodyPr/>
          <a:lstStyle/>
          <a:p>
            <a:fld id="{3CECDB90-EE26-8944-994F-9748D26D3291}" type="slidenum">
              <a:rPr lang="en-US" smtClean="0"/>
              <a:t>‹#›</a:t>
            </a:fld>
            <a:endParaRPr lang="en-US"/>
          </a:p>
        </p:txBody>
      </p:sp>
    </p:spTree>
    <p:extLst>
      <p:ext uri="{BB962C8B-B14F-4D97-AF65-F5344CB8AC3E}">
        <p14:creationId xmlns:p14="http://schemas.microsoft.com/office/powerpoint/2010/main" val="2998099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21FC9-F82B-E246-1567-64FA6CB45E6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E4B7594-FC5B-620F-A444-1A2A7D0B6C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F9AC1F6-7C96-78AB-B09B-203AAC00B8A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E9B74A2-E1FF-379C-F8B5-87CEC54919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7718F7F-D7D7-21D7-048B-7F8DB93C50F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4A366E0-9B1C-3A18-2FB5-7BA619F537D1}"/>
              </a:ext>
            </a:extLst>
          </p:cNvPr>
          <p:cNvSpPr>
            <a:spLocks noGrp="1"/>
          </p:cNvSpPr>
          <p:nvPr>
            <p:ph type="dt" sz="half" idx="10"/>
          </p:nvPr>
        </p:nvSpPr>
        <p:spPr/>
        <p:txBody>
          <a:bodyPr/>
          <a:lstStyle/>
          <a:p>
            <a:fld id="{AE7E9CC2-4DE5-0942-A49A-8948EB8D5383}" type="datetimeFigureOut">
              <a:rPr lang="en-US" smtClean="0"/>
              <a:t>12/20/2023</a:t>
            </a:fld>
            <a:endParaRPr lang="en-US"/>
          </a:p>
        </p:txBody>
      </p:sp>
      <p:sp>
        <p:nvSpPr>
          <p:cNvPr id="8" name="Footer Placeholder 7">
            <a:extLst>
              <a:ext uri="{FF2B5EF4-FFF2-40B4-BE49-F238E27FC236}">
                <a16:creationId xmlns:a16="http://schemas.microsoft.com/office/drawing/2014/main" id="{BE3DCD7B-B139-5BB0-D466-95A0FFFA31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CB038A-DB6F-19D7-D99E-A75E0DD1A778}"/>
              </a:ext>
            </a:extLst>
          </p:cNvPr>
          <p:cNvSpPr>
            <a:spLocks noGrp="1"/>
          </p:cNvSpPr>
          <p:nvPr>
            <p:ph type="sldNum" sz="quarter" idx="12"/>
          </p:nvPr>
        </p:nvSpPr>
        <p:spPr/>
        <p:txBody>
          <a:bodyPr/>
          <a:lstStyle/>
          <a:p>
            <a:fld id="{3CECDB90-EE26-8944-994F-9748D26D3291}" type="slidenum">
              <a:rPr lang="en-US" smtClean="0"/>
              <a:t>‹#›</a:t>
            </a:fld>
            <a:endParaRPr lang="en-US"/>
          </a:p>
        </p:txBody>
      </p:sp>
    </p:spTree>
    <p:extLst>
      <p:ext uri="{BB962C8B-B14F-4D97-AF65-F5344CB8AC3E}">
        <p14:creationId xmlns:p14="http://schemas.microsoft.com/office/powerpoint/2010/main" val="754251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5895-E842-9462-50B1-899FDC6E35A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D2F216B-63F6-4FD3-0541-08DF07FEE251}"/>
              </a:ext>
            </a:extLst>
          </p:cNvPr>
          <p:cNvSpPr>
            <a:spLocks noGrp="1"/>
          </p:cNvSpPr>
          <p:nvPr>
            <p:ph type="dt" sz="half" idx="10"/>
          </p:nvPr>
        </p:nvSpPr>
        <p:spPr/>
        <p:txBody>
          <a:bodyPr/>
          <a:lstStyle/>
          <a:p>
            <a:fld id="{AE7E9CC2-4DE5-0942-A49A-8948EB8D5383}" type="datetimeFigureOut">
              <a:rPr lang="en-US" smtClean="0"/>
              <a:t>12/20/2023</a:t>
            </a:fld>
            <a:endParaRPr lang="en-US"/>
          </a:p>
        </p:txBody>
      </p:sp>
      <p:sp>
        <p:nvSpPr>
          <p:cNvPr id="4" name="Footer Placeholder 3">
            <a:extLst>
              <a:ext uri="{FF2B5EF4-FFF2-40B4-BE49-F238E27FC236}">
                <a16:creationId xmlns:a16="http://schemas.microsoft.com/office/drawing/2014/main" id="{80F804A8-1FB5-44D6-7EB5-FD4012833C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A9E4B2-1BEE-4C4C-FF81-B9B6B2C98F0D}"/>
              </a:ext>
            </a:extLst>
          </p:cNvPr>
          <p:cNvSpPr>
            <a:spLocks noGrp="1"/>
          </p:cNvSpPr>
          <p:nvPr>
            <p:ph type="sldNum" sz="quarter" idx="12"/>
          </p:nvPr>
        </p:nvSpPr>
        <p:spPr/>
        <p:txBody>
          <a:bodyPr/>
          <a:lstStyle/>
          <a:p>
            <a:fld id="{3CECDB90-EE26-8944-994F-9748D26D3291}" type="slidenum">
              <a:rPr lang="en-US" smtClean="0"/>
              <a:t>‹#›</a:t>
            </a:fld>
            <a:endParaRPr lang="en-US"/>
          </a:p>
        </p:txBody>
      </p:sp>
    </p:spTree>
    <p:extLst>
      <p:ext uri="{BB962C8B-B14F-4D97-AF65-F5344CB8AC3E}">
        <p14:creationId xmlns:p14="http://schemas.microsoft.com/office/powerpoint/2010/main" val="365477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F197B6-0AA2-D986-B64C-CAEAAB1A36BA}"/>
              </a:ext>
            </a:extLst>
          </p:cNvPr>
          <p:cNvSpPr>
            <a:spLocks noGrp="1"/>
          </p:cNvSpPr>
          <p:nvPr>
            <p:ph type="dt" sz="half" idx="10"/>
          </p:nvPr>
        </p:nvSpPr>
        <p:spPr/>
        <p:txBody>
          <a:bodyPr/>
          <a:lstStyle/>
          <a:p>
            <a:fld id="{AE7E9CC2-4DE5-0942-A49A-8948EB8D5383}" type="datetimeFigureOut">
              <a:rPr lang="en-US" smtClean="0"/>
              <a:t>12/20/2023</a:t>
            </a:fld>
            <a:endParaRPr lang="en-US"/>
          </a:p>
        </p:txBody>
      </p:sp>
      <p:sp>
        <p:nvSpPr>
          <p:cNvPr id="3" name="Footer Placeholder 2">
            <a:extLst>
              <a:ext uri="{FF2B5EF4-FFF2-40B4-BE49-F238E27FC236}">
                <a16:creationId xmlns:a16="http://schemas.microsoft.com/office/drawing/2014/main" id="{9A9C0C53-9159-3C91-FF85-61497AD2D4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75DD0E-B018-3CE7-9586-77CAE06916D6}"/>
              </a:ext>
            </a:extLst>
          </p:cNvPr>
          <p:cNvSpPr>
            <a:spLocks noGrp="1"/>
          </p:cNvSpPr>
          <p:nvPr>
            <p:ph type="sldNum" sz="quarter" idx="12"/>
          </p:nvPr>
        </p:nvSpPr>
        <p:spPr/>
        <p:txBody>
          <a:bodyPr/>
          <a:lstStyle/>
          <a:p>
            <a:fld id="{3CECDB90-EE26-8944-994F-9748D26D3291}" type="slidenum">
              <a:rPr lang="en-US" smtClean="0"/>
              <a:t>‹#›</a:t>
            </a:fld>
            <a:endParaRPr lang="en-US"/>
          </a:p>
        </p:txBody>
      </p:sp>
    </p:spTree>
    <p:extLst>
      <p:ext uri="{BB962C8B-B14F-4D97-AF65-F5344CB8AC3E}">
        <p14:creationId xmlns:p14="http://schemas.microsoft.com/office/powerpoint/2010/main" val="3026111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FCA67-18D7-43F6-FC0D-102F389DE08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EB4AFAF-DE17-3064-7072-53781BFF0D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4C5A89F-27D5-EC12-7FA1-5025D5C98D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3703268-22E5-8629-98AD-675FC46DE9B6}"/>
              </a:ext>
            </a:extLst>
          </p:cNvPr>
          <p:cNvSpPr>
            <a:spLocks noGrp="1"/>
          </p:cNvSpPr>
          <p:nvPr>
            <p:ph type="dt" sz="half" idx="10"/>
          </p:nvPr>
        </p:nvSpPr>
        <p:spPr/>
        <p:txBody>
          <a:bodyPr/>
          <a:lstStyle/>
          <a:p>
            <a:fld id="{AE7E9CC2-4DE5-0942-A49A-8948EB8D5383}" type="datetimeFigureOut">
              <a:rPr lang="en-US" smtClean="0"/>
              <a:t>12/20/2023</a:t>
            </a:fld>
            <a:endParaRPr lang="en-US"/>
          </a:p>
        </p:txBody>
      </p:sp>
      <p:sp>
        <p:nvSpPr>
          <p:cNvPr id="6" name="Footer Placeholder 5">
            <a:extLst>
              <a:ext uri="{FF2B5EF4-FFF2-40B4-BE49-F238E27FC236}">
                <a16:creationId xmlns:a16="http://schemas.microsoft.com/office/drawing/2014/main" id="{58298C17-7D71-4CA3-B317-B48692B544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2577FE-734A-129D-0DC3-37A383A7128C}"/>
              </a:ext>
            </a:extLst>
          </p:cNvPr>
          <p:cNvSpPr>
            <a:spLocks noGrp="1"/>
          </p:cNvSpPr>
          <p:nvPr>
            <p:ph type="sldNum" sz="quarter" idx="12"/>
          </p:nvPr>
        </p:nvSpPr>
        <p:spPr/>
        <p:txBody>
          <a:bodyPr/>
          <a:lstStyle/>
          <a:p>
            <a:fld id="{3CECDB90-EE26-8944-994F-9748D26D3291}" type="slidenum">
              <a:rPr lang="en-US" smtClean="0"/>
              <a:t>‹#›</a:t>
            </a:fld>
            <a:endParaRPr lang="en-US"/>
          </a:p>
        </p:txBody>
      </p:sp>
    </p:spTree>
    <p:extLst>
      <p:ext uri="{BB962C8B-B14F-4D97-AF65-F5344CB8AC3E}">
        <p14:creationId xmlns:p14="http://schemas.microsoft.com/office/powerpoint/2010/main" val="348326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E9677-4790-95B3-4D39-D29FFDA4A95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B4C9A8B-D2D7-F330-BDCB-DCEFB4D5E2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F883DB-D309-D445-6623-0ED6E61CD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3D66ABD-0AEF-B2AA-0417-AD223EAEA338}"/>
              </a:ext>
            </a:extLst>
          </p:cNvPr>
          <p:cNvSpPr>
            <a:spLocks noGrp="1"/>
          </p:cNvSpPr>
          <p:nvPr>
            <p:ph type="dt" sz="half" idx="10"/>
          </p:nvPr>
        </p:nvSpPr>
        <p:spPr/>
        <p:txBody>
          <a:bodyPr/>
          <a:lstStyle/>
          <a:p>
            <a:fld id="{AE7E9CC2-4DE5-0942-A49A-8948EB8D5383}" type="datetimeFigureOut">
              <a:rPr lang="en-US" smtClean="0"/>
              <a:t>12/20/2023</a:t>
            </a:fld>
            <a:endParaRPr lang="en-US"/>
          </a:p>
        </p:txBody>
      </p:sp>
      <p:sp>
        <p:nvSpPr>
          <p:cNvPr id="6" name="Footer Placeholder 5">
            <a:extLst>
              <a:ext uri="{FF2B5EF4-FFF2-40B4-BE49-F238E27FC236}">
                <a16:creationId xmlns:a16="http://schemas.microsoft.com/office/drawing/2014/main" id="{B451B9D1-E06C-DBE1-8555-A3CF2F51D6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00300-E68C-F42C-B473-5B10D3296FC0}"/>
              </a:ext>
            </a:extLst>
          </p:cNvPr>
          <p:cNvSpPr>
            <a:spLocks noGrp="1"/>
          </p:cNvSpPr>
          <p:nvPr>
            <p:ph type="sldNum" sz="quarter" idx="12"/>
          </p:nvPr>
        </p:nvSpPr>
        <p:spPr/>
        <p:txBody>
          <a:bodyPr/>
          <a:lstStyle/>
          <a:p>
            <a:fld id="{3CECDB90-EE26-8944-994F-9748D26D3291}" type="slidenum">
              <a:rPr lang="en-US" smtClean="0"/>
              <a:t>‹#›</a:t>
            </a:fld>
            <a:endParaRPr lang="en-US"/>
          </a:p>
        </p:txBody>
      </p:sp>
    </p:spTree>
    <p:extLst>
      <p:ext uri="{BB962C8B-B14F-4D97-AF65-F5344CB8AC3E}">
        <p14:creationId xmlns:p14="http://schemas.microsoft.com/office/powerpoint/2010/main" val="1911970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1C99AD-303D-14AE-0FE4-B5FD273D3C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CECC681-57FF-289C-508C-DDCC767A92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5A4F743-0734-0BA3-FB0C-4A3D9C1FF0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E9CC2-4DE5-0942-A49A-8948EB8D5383}" type="datetimeFigureOut">
              <a:rPr lang="en-US" smtClean="0"/>
              <a:t>12/20/2023</a:t>
            </a:fld>
            <a:endParaRPr lang="en-US"/>
          </a:p>
        </p:txBody>
      </p:sp>
      <p:sp>
        <p:nvSpPr>
          <p:cNvPr id="5" name="Footer Placeholder 4">
            <a:extLst>
              <a:ext uri="{FF2B5EF4-FFF2-40B4-BE49-F238E27FC236}">
                <a16:creationId xmlns:a16="http://schemas.microsoft.com/office/drawing/2014/main" id="{91E18637-EC4E-82DA-8D28-DE11AD3B3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FD47E2-582B-AF2E-2A06-42C8D2F766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CDB90-EE26-8944-994F-9748D26D3291}" type="slidenum">
              <a:rPr lang="en-US" smtClean="0"/>
              <a:t>‹#›</a:t>
            </a:fld>
            <a:endParaRPr lang="en-US"/>
          </a:p>
        </p:txBody>
      </p:sp>
    </p:spTree>
    <p:extLst>
      <p:ext uri="{BB962C8B-B14F-4D97-AF65-F5344CB8AC3E}">
        <p14:creationId xmlns:p14="http://schemas.microsoft.com/office/powerpoint/2010/main" val="1507766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0610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98F9D24-CFF1-CF45-E4A8-6C224E674788}"/>
              </a:ext>
            </a:extLst>
          </p:cNvPr>
          <p:cNvCxnSpPr>
            <a:cxnSpLocks/>
          </p:cNvCxnSpPr>
          <p:nvPr/>
        </p:nvCxnSpPr>
        <p:spPr>
          <a:xfrm>
            <a:off x="-955040" y="2473959"/>
            <a:ext cx="9591040" cy="0"/>
          </a:xfrm>
          <a:prstGeom prst="line">
            <a:avLst/>
          </a:prstGeom>
          <a:gradFill flip="none" rotWithShape="1">
            <a:gsLst>
              <a:gs pos="0">
                <a:srgbClr val="AD0680"/>
              </a:gs>
              <a:gs pos="58000">
                <a:srgbClr val="BE2080"/>
              </a:gs>
              <a:gs pos="100000">
                <a:srgbClr val="D94580"/>
              </a:gs>
            </a:gsLst>
            <a:path path="circle">
              <a:fillToRect l="100000" t="100000"/>
            </a:path>
            <a:tileRect r="-100000" b="-100000"/>
          </a:gradFill>
          <a:ln w="25400" cap="flat" cmpd="sng" algn="ctr">
            <a:noFill/>
            <a:prstDash val="solid"/>
          </a:ln>
          <a:effectLst/>
        </p:spPr>
        <p:style>
          <a:lnRef idx="3">
            <a:scrgbClr r="0" g="0" b="0"/>
          </a:lnRef>
          <a:fillRef idx="1">
            <a:scrgbClr r="0" g="0" b="0"/>
          </a:fillRef>
          <a:effectRef idx="1">
            <a:scrgbClr r="0" g="0" b="0"/>
          </a:effectRef>
          <a:fontRef idx="minor">
            <a:schemeClr val="lt1"/>
          </a:fontRef>
        </p:style>
      </p:cxnSp>
      <p:grpSp>
        <p:nvGrpSpPr>
          <p:cNvPr id="25" name="Group 24">
            <a:extLst>
              <a:ext uri="{FF2B5EF4-FFF2-40B4-BE49-F238E27FC236}">
                <a16:creationId xmlns:a16="http://schemas.microsoft.com/office/drawing/2014/main" id="{67E51E94-D892-E5ED-2730-33D073043BAB}"/>
              </a:ext>
            </a:extLst>
          </p:cNvPr>
          <p:cNvGrpSpPr/>
          <p:nvPr/>
        </p:nvGrpSpPr>
        <p:grpSpPr>
          <a:xfrm>
            <a:off x="677007" y="535778"/>
            <a:ext cx="10837985" cy="6034010"/>
            <a:chOff x="228600" y="240469"/>
            <a:chExt cx="32689800" cy="18199931"/>
          </a:xfrm>
        </p:grpSpPr>
        <p:sp>
          <p:nvSpPr>
            <p:cNvPr id="4" name="Rounded Rectangle 6">
              <a:extLst>
                <a:ext uri="{FF2B5EF4-FFF2-40B4-BE49-F238E27FC236}">
                  <a16:creationId xmlns:a16="http://schemas.microsoft.com/office/drawing/2014/main" id="{E9700154-87A4-B67D-476E-D352C70402C0}"/>
                </a:ext>
              </a:extLst>
            </p:cNvPr>
            <p:cNvSpPr/>
            <p:nvPr/>
          </p:nvSpPr>
          <p:spPr>
            <a:xfrm>
              <a:off x="228600" y="393780"/>
              <a:ext cx="32689800" cy="219701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75129" fontAlgn="auto">
                <a:spcBef>
                  <a:spcPts val="0"/>
                </a:spcBef>
                <a:spcAft>
                  <a:spcPts val="0"/>
                </a:spcAft>
                <a:defRPr/>
              </a:pPr>
              <a:endParaRPr lang="en-US" sz="600">
                <a:solidFill>
                  <a:srgbClr val="B61280"/>
                </a:solidFill>
                <a:latin typeface="Arial" panose="020B0604020202020204" pitchFamily="34" charset="0"/>
                <a:cs typeface="Arial" panose="020B0604020202020204" pitchFamily="34" charset="0"/>
              </a:endParaRPr>
            </a:p>
          </p:txBody>
        </p:sp>
        <p:sp>
          <p:nvSpPr>
            <p:cNvPr id="5" name="TextBox 13">
              <a:extLst>
                <a:ext uri="{FF2B5EF4-FFF2-40B4-BE49-F238E27FC236}">
                  <a16:creationId xmlns:a16="http://schemas.microsoft.com/office/drawing/2014/main" id="{55B91FD1-39CC-7828-36E0-FAEA7C32C2BA}"/>
                </a:ext>
              </a:extLst>
            </p:cNvPr>
            <p:cNvSpPr txBox="1">
              <a:spLocks noChangeArrowheads="1"/>
            </p:cNvSpPr>
            <p:nvPr/>
          </p:nvSpPr>
          <p:spPr bwMode="auto">
            <a:xfrm>
              <a:off x="909636" y="240469"/>
              <a:ext cx="31508701" cy="2274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700">
                  <a:solidFill>
                    <a:schemeClr val="tx1"/>
                  </a:solidFill>
                  <a:latin typeface="Calibri" panose="020F0502020204030204" pitchFamily="34" charset="0"/>
                </a:defRPr>
              </a:lvl1pPr>
              <a:lvl2pPr marL="742950" indent="-285750">
                <a:defRPr sz="5700">
                  <a:solidFill>
                    <a:schemeClr val="tx1"/>
                  </a:solidFill>
                  <a:latin typeface="Calibri" panose="020F0502020204030204" pitchFamily="34" charset="0"/>
                </a:defRPr>
              </a:lvl2pPr>
              <a:lvl3pPr marL="1143000" indent="-228600">
                <a:defRPr sz="5700">
                  <a:solidFill>
                    <a:schemeClr val="tx1"/>
                  </a:solidFill>
                  <a:latin typeface="Calibri" panose="020F0502020204030204" pitchFamily="34" charset="0"/>
                </a:defRPr>
              </a:lvl3pPr>
              <a:lvl4pPr marL="1600200" indent="-228600">
                <a:defRPr sz="5700">
                  <a:solidFill>
                    <a:schemeClr val="tx1"/>
                  </a:solidFill>
                  <a:latin typeface="Calibri" panose="020F0502020204030204" pitchFamily="34" charset="0"/>
                </a:defRPr>
              </a:lvl4pPr>
              <a:lvl5pPr marL="2057400" indent="-228600">
                <a:defRPr sz="5700">
                  <a:solidFill>
                    <a:schemeClr val="tx1"/>
                  </a:solidFill>
                  <a:latin typeface="Calibri" panose="020F0502020204030204" pitchFamily="34" charset="0"/>
                </a:defRPr>
              </a:lvl5pPr>
              <a:lvl6pPr marL="2514600" indent="-228600" defTabSz="2874963" fontAlgn="base">
                <a:spcBef>
                  <a:spcPct val="0"/>
                </a:spcBef>
                <a:spcAft>
                  <a:spcPct val="0"/>
                </a:spcAft>
                <a:defRPr sz="5700">
                  <a:solidFill>
                    <a:schemeClr val="tx1"/>
                  </a:solidFill>
                  <a:latin typeface="Calibri" panose="020F0502020204030204" pitchFamily="34" charset="0"/>
                </a:defRPr>
              </a:lvl6pPr>
              <a:lvl7pPr marL="2971800" indent="-228600" defTabSz="2874963" fontAlgn="base">
                <a:spcBef>
                  <a:spcPct val="0"/>
                </a:spcBef>
                <a:spcAft>
                  <a:spcPct val="0"/>
                </a:spcAft>
                <a:defRPr sz="5700">
                  <a:solidFill>
                    <a:schemeClr val="tx1"/>
                  </a:solidFill>
                  <a:latin typeface="Calibri" panose="020F0502020204030204" pitchFamily="34" charset="0"/>
                </a:defRPr>
              </a:lvl7pPr>
              <a:lvl8pPr marL="3429000" indent="-228600" defTabSz="2874963" fontAlgn="base">
                <a:spcBef>
                  <a:spcPct val="0"/>
                </a:spcBef>
                <a:spcAft>
                  <a:spcPct val="0"/>
                </a:spcAft>
                <a:defRPr sz="5700">
                  <a:solidFill>
                    <a:schemeClr val="tx1"/>
                  </a:solidFill>
                  <a:latin typeface="Calibri" panose="020F0502020204030204" pitchFamily="34" charset="0"/>
                </a:defRPr>
              </a:lvl8pPr>
              <a:lvl9pPr marL="3886200" indent="-228600" defTabSz="2874963" fontAlgn="base">
                <a:spcBef>
                  <a:spcPct val="0"/>
                </a:spcBef>
                <a:spcAft>
                  <a:spcPct val="0"/>
                </a:spcAft>
                <a:defRPr sz="5700">
                  <a:solidFill>
                    <a:schemeClr val="tx1"/>
                  </a:solidFill>
                  <a:latin typeface="Calibri" panose="020F0502020204030204" pitchFamily="34" charset="0"/>
                </a:defRPr>
              </a:lvl9pPr>
            </a:lstStyle>
            <a:p>
              <a:pPr algn="ctr"/>
              <a:r>
                <a:rPr lang="en-US" altLang="en-US" sz="1800" b="1" dirty="0">
                  <a:solidFill>
                    <a:srgbClr val="B61280"/>
                  </a:solidFill>
                  <a:latin typeface="Arial" panose="020B0604020202020204" pitchFamily="34" charset="0"/>
                  <a:cs typeface="Arial" panose="020B0604020202020204" pitchFamily="34" charset="0"/>
                </a:rPr>
                <a:t>TITLE OF THE ABSTRACT</a:t>
              </a:r>
              <a:br>
                <a:rPr lang="en-US" altLang="en-US" sz="1100" dirty="0">
                  <a:solidFill>
                    <a:srgbClr val="B61280"/>
                  </a:solidFill>
                  <a:latin typeface="Arial" panose="020B0604020202020204" pitchFamily="34" charset="0"/>
                  <a:cs typeface="Arial" panose="020B0604020202020204" pitchFamily="34" charset="0"/>
                </a:rPr>
              </a:br>
              <a:r>
                <a:rPr lang="en-US" altLang="en-US" sz="1400" b="1" dirty="0">
                  <a:solidFill>
                    <a:srgbClr val="B61280"/>
                  </a:solidFill>
                  <a:latin typeface="Arial" panose="020B0604020202020204" pitchFamily="34" charset="0"/>
                  <a:cs typeface="Arial" panose="020B0604020202020204" pitchFamily="34" charset="0"/>
                </a:rPr>
                <a:t>NAMES OF THE ABSTRACT AUTHORS </a:t>
              </a:r>
            </a:p>
            <a:p>
              <a:pPr algn="ctr"/>
              <a:r>
                <a:rPr lang="en-US" altLang="en-US" sz="1100" b="1" dirty="0">
                  <a:solidFill>
                    <a:srgbClr val="B61280"/>
                  </a:solidFill>
                  <a:latin typeface="Arial" panose="020B0604020202020204" pitchFamily="34" charset="0"/>
                  <a:cs typeface="Arial" panose="020B0604020202020204" pitchFamily="34" charset="0"/>
                </a:rPr>
                <a:t>AFFILIATIONS OF THE ABSTRACT AUTHORS </a:t>
              </a:r>
            </a:p>
          </p:txBody>
        </p:sp>
        <p:sp>
          <p:nvSpPr>
            <p:cNvPr id="6" name="Flowchart: Data 5">
              <a:extLst>
                <a:ext uri="{FF2B5EF4-FFF2-40B4-BE49-F238E27FC236}">
                  <a16:creationId xmlns:a16="http://schemas.microsoft.com/office/drawing/2014/main" id="{81C3328B-A953-9B5B-44BC-C32429565113}"/>
                </a:ext>
              </a:extLst>
            </p:cNvPr>
            <p:cNvSpPr/>
            <p:nvPr/>
          </p:nvSpPr>
          <p:spPr>
            <a:xfrm>
              <a:off x="565150" y="522288"/>
              <a:ext cx="5965375" cy="1763713"/>
            </a:xfrm>
            <a:prstGeom prst="flowChartInputOutput">
              <a:avLst/>
            </a:prstGeom>
            <a:solidFill>
              <a:srgbClr val="B612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75129" fontAlgn="auto">
                <a:spcBef>
                  <a:spcPts val="0"/>
                </a:spcBef>
                <a:spcAft>
                  <a:spcPts val="0"/>
                </a:spcAft>
                <a:defRPr/>
              </a:pPr>
              <a:endParaRPr lang="en-US" sz="600">
                <a:solidFill>
                  <a:srgbClr val="B61280"/>
                </a:solidFill>
                <a:latin typeface="Arial" panose="020B0604020202020204" pitchFamily="34" charset="0"/>
                <a:cs typeface="Arial" panose="020B0604020202020204" pitchFamily="34" charset="0"/>
              </a:endParaRPr>
            </a:p>
          </p:txBody>
        </p:sp>
        <p:sp>
          <p:nvSpPr>
            <p:cNvPr id="7" name="TextBox 5">
              <a:extLst>
                <a:ext uri="{FF2B5EF4-FFF2-40B4-BE49-F238E27FC236}">
                  <a16:creationId xmlns:a16="http://schemas.microsoft.com/office/drawing/2014/main" id="{220AABF8-8B83-887C-B9C3-F96B2A6FC51D}"/>
                </a:ext>
              </a:extLst>
            </p:cNvPr>
            <p:cNvSpPr txBox="1">
              <a:spLocks noChangeArrowheads="1"/>
            </p:cNvSpPr>
            <p:nvPr/>
          </p:nvSpPr>
          <p:spPr bwMode="auto">
            <a:xfrm>
              <a:off x="1447800" y="674688"/>
              <a:ext cx="3930636" cy="139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700">
                  <a:solidFill>
                    <a:schemeClr val="tx1"/>
                  </a:solidFill>
                  <a:latin typeface="Calibri" panose="020F0502020204030204" pitchFamily="34" charset="0"/>
                </a:defRPr>
              </a:lvl1pPr>
              <a:lvl2pPr marL="742950" indent="-285750">
                <a:defRPr sz="5700">
                  <a:solidFill>
                    <a:schemeClr val="tx1"/>
                  </a:solidFill>
                  <a:latin typeface="Calibri" panose="020F0502020204030204" pitchFamily="34" charset="0"/>
                </a:defRPr>
              </a:lvl2pPr>
              <a:lvl3pPr marL="1143000" indent="-228600">
                <a:defRPr sz="5700">
                  <a:solidFill>
                    <a:schemeClr val="tx1"/>
                  </a:solidFill>
                  <a:latin typeface="Calibri" panose="020F0502020204030204" pitchFamily="34" charset="0"/>
                </a:defRPr>
              </a:lvl3pPr>
              <a:lvl4pPr marL="1600200" indent="-228600">
                <a:defRPr sz="5700">
                  <a:solidFill>
                    <a:schemeClr val="tx1"/>
                  </a:solidFill>
                  <a:latin typeface="Calibri" panose="020F0502020204030204" pitchFamily="34" charset="0"/>
                </a:defRPr>
              </a:lvl4pPr>
              <a:lvl5pPr marL="2057400" indent="-228600">
                <a:defRPr sz="5700">
                  <a:solidFill>
                    <a:schemeClr val="tx1"/>
                  </a:solidFill>
                  <a:latin typeface="Calibri" panose="020F0502020204030204" pitchFamily="34" charset="0"/>
                </a:defRPr>
              </a:lvl5pPr>
              <a:lvl6pPr marL="2514600" indent="-228600" defTabSz="2874963" fontAlgn="base">
                <a:spcBef>
                  <a:spcPct val="0"/>
                </a:spcBef>
                <a:spcAft>
                  <a:spcPct val="0"/>
                </a:spcAft>
                <a:defRPr sz="5700">
                  <a:solidFill>
                    <a:schemeClr val="tx1"/>
                  </a:solidFill>
                  <a:latin typeface="Calibri" panose="020F0502020204030204" pitchFamily="34" charset="0"/>
                </a:defRPr>
              </a:lvl6pPr>
              <a:lvl7pPr marL="2971800" indent="-228600" defTabSz="2874963" fontAlgn="base">
                <a:spcBef>
                  <a:spcPct val="0"/>
                </a:spcBef>
                <a:spcAft>
                  <a:spcPct val="0"/>
                </a:spcAft>
                <a:defRPr sz="5700">
                  <a:solidFill>
                    <a:schemeClr val="tx1"/>
                  </a:solidFill>
                  <a:latin typeface="Calibri" panose="020F0502020204030204" pitchFamily="34" charset="0"/>
                </a:defRPr>
              </a:lvl7pPr>
              <a:lvl8pPr marL="3429000" indent="-228600" defTabSz="2874963" fontAlgn="base">
                <a:spcBef>
                  <a:spcPct val="0"/>
                </a:spcBef>
                <a:spcAft>
                  <a:spcPct val="0"/>
                </a:spcAft>
                <a:defRPr sz="5700">
                  <a:solidFill>
                    <a:schemeClr val="tx1"/>
                  </a:solidFill>
                  <a:latin typeface="Calibri" panose="020F0502020204030204" pitchFamily="34" charset="0"/>
                </a:defRPr>
              </a:lvl8pPr>
              <a:lvl9pPr marL="3886200" indent="-228600" defTabSz="2874963" fontAlgn="base">
                <a:spcBef>
                  <a:spcPct val="0"/>
                </a:spcBef>
                <a:spcAft>
                  <a:spcPct val="0"/>
                </a:spcAft>
                <a:defRPr sz="5700">
                  <a:solidFill>
                    <a:schemeClr val="tx1"/>
                  </a:solidFill>
                  <a:latin typeface="Calibri" panose="020F0502020204030204" pitchFamily="34" charset="0"/>
                </a:defRPr>
              </a:lvl9pPr>
            </a:lstStyle>
            <a:p>
              <a:pPr algn="ctr"/>
              <a:r>
                <a:rPr lang="en-US" altLang="en-US" sz="1200" dirty="0">
                  <a:solidFill>
                    <a:schemeClr val="bg1"/>
                  </a:solidFill>
                  <a:latin typeface="Arial" panose="020B0604020202020204" pitchFamily="34" charset="0"/>
                  <a:cs typeface="Arial" panose="020B0604020202020204" pitchFamily="34" charset="0"/>
                </a:rPr>
                <a:t>College or University Logo</a:t>
              </a:r>
            </a:p>
          </p:txBody>
        </p:sp>
        <p:sp>
          <p:nvSpPr>
            <p:cNvPr id="8" name="Rounded Rectangle 8">
              <a:extLst>
                <a:ext uri="{FF2B5EF4-FFF2-40B4-BE49-F238E27FC236}">
                  <a16:creationId xmlns:a16="http://schemas.microsoft.com/office/drawing/2014/main" id="{E08F262E-070B-AAEE-3773-0D166F0B6E01}"/>
                </a:ext>
              </a:extLst>
            </p:cNvPr>
            <p:cNvSpPr/>
            <p:nvPr/>
          </p:nvSpPr>
          <p:spPr>
            <a:xfrm>
              <a:off x="228600" y="2874963"/>
              <a:ext cx="8001000" cy="155654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75129" fontAlgn="auto">
                <a:spcBef>
                  <a:spcPts val="0"/>
                </a:spcBef>
                <a:spcAft>
                  <a:spcPts val="0"/>
                </a:spcAft>
                <a:defRPr/>
              </a:pPr>
              <a:endParaRPr lang="en-US" sz="600">
                <a:solidFill>
                  <a:srgbClr val="B61280"/>
                </a:solidFill>
                <a:latin typeface="Arial" panose="020B0604020202020204" pitchFamily="34" charset="0"/>
                <a:cs typeface="Arial" panose="020B0604020202020204" pitchFamily="34" charset="0"/>
              </a:endParaRPr>
            </a:p>
          </p:txBody>
        </p:sp>
        <p:sp>
          <p:nvSpPr>
            <p:cNvPr id="9" name="Rounded Rectangle 9">
              <a:extLst>
                <a:ext uri="{FF2B5EF4-FFF2-40B4-BE49-F238E27FC236}">
                  <a16:creationId xmlns:a16="http://schemas.microsoft.com/office/drawing/2014/main" id="{BCC803AE-111C-1800-A29F-D09FCF50F212}"/>
                </a:ext>
              </a:extLst>
            </p:cNvPr>
            <p:cNvSpPr/>
            <p:nvPr/>
          </p:nvSpPr>
          <p:spPr>
            <a:xfrm>
              <a:off x="8458200" y="2874963"/>
              <a:ext cx="8001000" cy="155654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75129" fontAlgn="auto">
                <a:spcBef>
                  <a:spcPts val="0"/>
                </a:spcBef>
                <a:spcAft>
                  <a:spcPts val="0"/>
                </a:spcAft>
                <a:defRPr/>
              </a:pPr>
              <a:endParaRPr lang="en-US" sz="600" dirty="0">
                <a:solidFill>
                  <a:srgbClr val="B61280"/>
                </a:solidFill>
                <a:latin typeface="Arial" panose="020B0604020202020204" pitchFamily="34" charset="0"/>
                <a:cs typeface="Arial" panose="020B0604020202020204" pitchFamily="34" charset="0"/>
              </a:endParaRPr>
            </a:p>
          </p:txBody>
        </p:sp>
        <p:sp>
          <p:nvSpPr>
            <p:cNvPr id="10" name="Rounded Rectangle 10">
              <a:extLst>
                <a:ext uri="{FF2B5EF4-FFF2-40B4-BE49-F238E27FC236}">
                  <a16:creationId xmlns:a16="http://schemas.microsoft.com/office/drawing/2014/main" id="{F58E8466-31F2-BDBF-EAF1-28E71AF84FA8}"/>
                </a:ext>
              </a:extLst>
            </p:cNvPr>
            <p:cNvSpPr/>
            <p:nvPr/>
          </p:nvSpPr>
          <p:spPr>
            <a:xfrm>
              <a:off x="16687800" y="2874963"/>
              <a:ext cx="8001000" cy="155654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75129" fontAlgn="auto">
                <a:spcBef>
                  <a:spcPts val="0"/>
                </a:spcBef>
                <a:spcAft>
                  <a:spcPts val="0"/>
                </a:spcAft>
                <a:defRPr/>
              </a:pPr>
              <a:endParaRPr lang="en-US" sz="600">
                <a:solidFill>
                  <a:srgbClr val="B61280"/>
                </a:solidFill>
                <a:latin typeface="Arial" panose="020B0604020202020204" pitchFamily="34" charset="0"/>
                <a:cs typeface="Arial" panose="020B0604020202020204" pitchFamily="34" charset="0"/>
              </a:endParaRPr>
            </a:p>
          </p:txBody>
        </p:sp>
        <p:sp>
          <p:nvSpPr>
            <p:cNvPr id="11" name="Rounded Rectangle 11">
              <a:extLst>
                <a:ext uri="{FF2B5EF4-FFF2-40B4-BE49-F238E27FC236}">
                  <a16:creationId xmlns:a16="http://schemas.microsoft.com/office/drawing/2014/main" id="{5FF2A6AA-A39A-3F0F-E632-14B55758F4EB}"/>
                </a:ext>
              </a:extLst>
            </p:cNvPr>
            <p:cNvSpPr/>
            <p:nvPr/>
          </p:nvSpPr>
          <p:spPr>
            <a:xfrm>
              <a:off x="24917400" y="2874963"/>
              <a:ext cx="8001000" cy="155654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875129" fontAlgn="auto">
                <a:spcBef>
                  <a:spcPts val="0"/>
                </a:spcBef>
                <a:spcAft>
                  <a:spcPts val="0"/>
                </a:spcAft>
                <a:defRPr/>
              </a:pPr>
              <a:endParaRPr lang="en-US" sz="600">
                <a:solidFill>
                  <a:srgbClr val="B61280"/>
                </a:solidFill>
                <a:latin typeface="Arial" panose="020B0604020202020204" pitchFamily="34" charset="0"/>
                <a:cs typeface="Arial" panose="020B0604020202020204" pitchFamily="34" charset="0"/>
              </a:endParaRPr>
            </a:p>
          </p:txBody>
        </p:sp>
        <p:sp>
          <p:nvSpPr>
            <p:cNvPr id="13" name="TextBox 14">
              <a:extLst>
                <a:ext uri="{FF2B5EF4-FFF2-40B4-BE49-F238E27FC236}">
                  <a16:creationId xmlns:a16="http://schemas.microsoft.com/office/drawing/2014/main" id="{CE49AB38-A221-C7C9-A62F-FD76E641AE68}"/>
                </a:ext>
              </a:extLst>
            </p:cNvPr>
            <p:cNvSpPr txBox="1">
              <a:spLocks noChangeArrowheads="1"/>
            </p:cNvSpPr>
            <p:nvPr/>
          </p:nvSpPr>
          <p:spPr bwMode="auto">
            <a:xfrm>
              <a:off x="228600" y="2819399"/>
              <a:ext cx="8001001" cy="111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700">
                  <a:solidFill>
                    <a:schemeClr val="tx1"/>
                  </a:solidFill>
                  <a:latin typeface="Calibri" panose="020F0502020204030204" pitchFamily="34" charset="0"/>
                </a:defRPr>
              </a:lvl1pPr>
              <a:lvl2pPr marL="742950" indent="-285750">
                <a:defRPr sz="5700">
                  <a:solidFill>
                    <a:schemeClr val="tx1"/>
                  </a:solidFill>
                  <a:latin typeface="Calibri" panose="020F0502020204030204" pitchFamily="34" charset="0"/>
                </a:defRPr>
              </a:lvl2pPr>
              <a:lvl3pPr marL="1143000" indent="-228600">
                <a:defRPr sz="5700">
                  <a:solidFill>
                    <a:schemeClr val="tx1"/>
                  </a:solidFill>
                  <a:latin typeface="Calibri" panose="020F0502020204030204" pitchFamily="34" charset="0"/>
                </a:defRPr>
              </a:lvl3pPr>
              <a:lvl4pPr marL="1600200" indent="-228600">
                <a:defRPr sz="5700">
                  <a:solidFill>
                    <a:schemeClr val="tx1"/>
                  </a:solidFill>
                  <a:latin typeface="Calibri" panose="020F0502020204030204" pitchFamily="34" charset="0"/>
                </a:defRPr>
              </a:lvl4pPr>
              <a:lvl5pPr marL="2057400" indent="-228600">
                <a:defRPr sz="5700">
                  <a:solidFill>
                    <a:schemeClr val="tx1"/>
                  </a:solidFill>
                  <a:latin typeface="Calibri" panose="020F0502020204030204" pitchFamily="34" charset="0"/>
                </a:defRPr>
              </a:lvl5pPr>
              <a:lvl6pPr marL="2514600" indent="-228600" defTabSz="2874963" fontAlgn="base">
                <a:spcBef>
                  <a:spcPct val="0"/>
                </a:spcBef>
                <a:spcAft>
                  <a:spcPct val="0"/>
                </a:spcAft>
                <a:defRPr sz="5700">
                  <a:solidFill>
                    <a:schemeClr val="tx1"/>
                  </a:solidFill>
                  <a:latin typeface="Calibri" panose="020F0502020204030204" pitchFamily="34" charset="0"/>
                </a:defRPr>
              </a:lvl6pPr>
              <a:lvl7pPr marL="2971800" indent="-228600" defTabSz="2874963" fontAlgn="base">
                <a:spcBef>
                  <a:spcPct val="0"/>
                </a:spcBef>
                <a:spcAft>
                  <a:spcPct val="0"/>
                </a:spcAft>
                <a:defRPr sz="5700">
                  <a:solidFill>
                    <a:schemeClr val="tx1"/>
                  </a:solidFill>
                  <a:latin typeface="Calibri" panose="020F0502020204030204" pitchFamily="34" charset="0"/>
                </a:defRPr>
              </a:lvl7pPr>
              <a:lvl8pPr marL="3429000" indent="-228600" defTabSz="2874963" fontAlgn="base">
                <a:spcBef>
                  <a:spcPct val="0"/>
                </a:spcBef>
                <a:spcAft>
                  <a:spcPct val="0"/>
                </a:spcAft>
                <a:defRPr sz="5700">
                  <a:solidFill>
                    <a:schemeClr val="tx1"/>
                  </a:solidFill>
                  <a:latin typeface="Calibri" panose="020F0502020204030204" pitchFamily="34" charset="0"/>
                </a:defRPr>
              </a:lvl8pPr>
              <a:lvl9pPr marL="3886200" indent="-228600" defTabSz="2874963" fontAlgn="base">
                <a:spcBef>
                  <a:spcPct val="0"/>
                </a:spcBef>
                <a:spcAft>
                  <a:spcPct val="0"/>
                </a:spcAft>
                <a:defRPr sz="5700">
                  <a:solidFill>
                    <a:schemeClr val="tx1"/>
                  </a:solidFill>
                  <a:latin typeface="Calibri" panose="020F0502020204030204" pitchFamily="34" charset="0"/>
                </a:defRPr>
              </a:lvl9pPr>
            </a:lstStyle>
            <a:p>
              <a:pPr algn="ctr"/>
              <a:r>
                <a:rPr lang="en-US" altLang="en-US" sz="1800" b="1">
                  <a:solidFill>
                    <a:srgbClr val="B61280"/>
                  </a:solidFill>
                  <a:latin typeface="Arial" panose="020B0604020202020204" pitchFamily="34" charset="0"/>
                  <a:cs typeface="Arial" panose="020B0604020202020204" pitchFamily="34" charset="0"/>
                </a:rPr>
                <a:t>BACKGROUND</a:t>
              </a:r>
            </a:p>
          </p:txBody>
        </p:sp>
        <p:sp>
          <p:nvSpPr>
            <p:cNvPr id="14" name="TextBox 17">
              <a:extLst>
                <a:ext uri="{FF2B5EF4-FFF2-40B4-BE49-F238E27FC236}">
                  <a16:creationId xmlns:a16="http://schemas.microsoft.com/office/drawing/2014/main" id="{494C346A-1970-6F91-772D-0F3213A0FCB4}"/>
                </a:ext>
              </a:extLst>
            </p:cNvPr>
            <p:cNvSpPr txBox="1">
              <a:spLocks noChangeArrowheads="1"/>
            </p:cNvSpPr>
            <p:nvPr/>
          </p:nvSpPr>
          <p:spPr bwMode="auto">
            <a:xfrm>
              <a:off x="228600" y="10688636"/>
              <a:ext cx="8001001" cy="111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700">
                  <a:solidFill>
                    <a:schemeClr val="tx1"/>
                  </a:solidFill>
                  <a:latin typeface="Calibri" panose="020F0502020204030204" pitchFamily="34" charset="0"/>
                </a:defRPr>
              </a:lvl1pPr>
              <a:lvl2pPr marL="742950" indent="-285750">
                <a:defRPr sz="5700">
                  <a:solidFill>
                    <a:schemeClr val="tx1"/>
                  </a:solidFill>
                  <a:latin typeface="Calibri" panose="020F0502020204030204" pitchFamily="34" charset="0"/>
                </a:defRPr>
              </a:lvl2pPr>
              <a:lvl3pPr marL="1143000" indent="-228600">
                <a:defRPr sz="5700">
                  <a:solidFill>
                    <a:schemeClr val="tx1"/>
                  </a:solidFill>
                  <a:latin typeface="Calibri" panose="020F0502020204030204" pitchFamily="34" charset="0"/>
                </a:defRPr>
              </a:lvl3pPr>
              <a:lvl4pPr marL="1600200" indent="-228600">
                <a:defRPr sz="5700">
                  <a:solidFill>
                    <a:schemeClr val="tx1"/>
                  </a:solidFill>
                  <a:latin typeface="Calibri" panose="020F0502020204030204" pitchFamily="34" charset="0"/>
                </a:defRPr>
              </a:lvl4pPr>
              <a:lvl5pPr marL="2057400" indent="-228600">
                <a:defRPr sz="5700">
                  <a:solidFill>
                    <a:schemeClr val="tx1"/>
                  </a:solidFill>
                  <a:latin typeface="Calibri" panose="020F0502020204030204" pitchFamily="34" charset="0"/>
                </a:defRPr>
              </a:lvl5pPr>
              <a:lvl6pPr marL="2514600" indent="-228600" defTabSz="2874963" fontAlgn="base">
                <a:spcBef>
                  <a:spcPct val="0"/>
                </a:spcBef>
                <a:spcAft>
                  <a:spcPct val="0"/>
                </a:spcAft>
                <a:defRPr sz="5700">
                  <a:solidFill>
                    <a:schemeClr val="tx1"/>
                  </a:solidFill>
                  <a:latin typeface="Calibri" panose="020F0502020204030204" pitchFamily="34" charset="0"/>
                </a:defRPr>
              </a:lvl6pPr>
              <a:lvl7pPr marL="2971800" indent="-228600" defTabSz="2874963" fontAlgn="base">
                <a:spcBef>
                  <a:spcPct val="0"/>
                </a:spcBef>
                <a:spcAft>
                  <a:spcPct val="0"/>
                </a:spcAft>
                <a:defRPr sz="5700">
                  <a:solidFill>
                    <a:schemeClr val="tx1"/>
                  </a:solidFill>
                  <a:latin typeface="Calibri" panose="020F0502020204030204" pitchFamily="34" charset="0"/>
                </a:defRPr>
              </a:lvl7pPr>
              <a:lvl8pPr marL="3429000" indent="-228600" defTabSz="2874963" fontAlgn="base">
                <a:spcBef>
                  <a:spcPct val="0"/>
                </a:spcBef>
                <a:spcAft>
                  <a:spcPct val="0"/>
                </a:spcAft>
                <a:defRPr sz="5700">
                  <a:solidFill>
                    <a:schemeClr val="tx1"/>
                  </a:solidFill>
                  <a:latin typeface="Calibri" panose="020F0502020204030204" pitchFamily="34" charset="0"/>
                </a:defRPr>
              </a:lvl8pPr>
              <a:lvl9pPr marL="3886200" indent="-228600" defTabSz="2874963" fontAlgn="base">
                <a:spcBef>
                  <a:spcPct val="0"/>
                </a:spcBef>
                <a:spcAft>
                  <a:spcPct val="0"/>
                </a:spcAft>
                <a:defRPr sz="5700">
                  <a:solidFill>
                    <a:schemeClr val="tx1"/>
                  </a:solidFill>
                  <a:latin typeface="Calibri" panose="020F0502020204030204" pitchFamily="34" charset="0"/>
                </a:defRPr>
              </a:lvl9pPr>
            </a:lstStyle>
            <a:p>
              <a:pPr algn="ctr"/>
              <a:r>
                <a:rPr lang="en-US" altLang="en-US" sz="1800" b="1">
                  <a:solidFill>
                    <a:srgbClr val="B61280"/>
                  </a:solidFill>
                  <a:latin typeface="Arial" panose="020B0604020202020204" pitchFamily="34" charset="0"/>
                  <a:cs typeface="Arial" panose="020B0604020202020204" pitchFamily="34" charset="0"/>
                </a:rPr>
                <a:t>DEFINITIONS</a:t>
              </a:r>
            </a:p>
          </p:txBody>
        </p:sp>
        <p:sp>
          <p:nvSpPr>
            <p:cNvPr id="15" name="TextBox 18">
              <a:extLst>
                <a:ext uri="{FF2B5EF4-FFF2-40B4-BE49-F238E27FC236}">
                  <a16:creationId xmlns:a16="http://schemas.microsoft.com/office/drawing/2014/main" id="{75598F9D-D8AF-0B4C-8BF0-E32EF220A477}"/>
                </a:ext>
              </a:extLst>
            </p:cNvPr>
            <p:cNvSpPr txBox="1">
              <a:spLocks noChangeArrowheads="1"/>
            </p:cNvSpPr>
            <p:nvPr/>
          </p:nvSpPr>
          <p:spPr bwMode="auto">
            <a:xfrm>
              <a:off x="8458198" y="2819399"/>
              <a:ext cx="8001001" cy="111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700">
                  <a:solidFill>
                    <a:schemeClr val="tx1"/>
                  </a:solidFill>
                  <a:latin typeface="Calibri" panose="020F0502020204030204" pitchFamily="34" charset="0"/>
                </a:defRPr>
              </a:lvl1pPr>
              <a:lvl2pPr marL="742950" indent="-285750">
                <a:defRPr sz="5700">
                  <a:solidFill>
                    <a:schemeClr val="tx1"/>
                  </a:solidFill>
                  <a:latin typeface="Calibri" panose="020F0502020204030204" pitchFamily="34" charset="0"/>
                </a:defRPr>
              </a:lvl2pPr>
              <a:lvl3pPr marL="1143000" indent="-228600">
                <a:defRPr sz="5700">
                  <a:solidFill>
                    <a:schemeClr val="tx1"/>
                  </a:solidFill>
                  <a:latin typeface="Calibri" panose="020F0502020204030204" pitchFamily="34" charset="0"/>
                </a:defRPr>
              </a:lvl3pPr>
              <a:lvl4pPr marL="1600200" indent="-228600">
                <a:defRPr sz="5700">
                  <a:solidFill>
                    <a:schemeClr val="tx1"/>
                  </a:solidFill>
                  <a:latin typeface="Calibri" panose="020F0502020204030204" pitchFamily="34" charset="0"/>
                </a:defRPr>
              </a:lvl4pPr>
              <a:lvl5pPr marL="2057400" indent="-228600">
                <a:defRPr sz="5700">
                  <a:solidFill>
                    <a:schemeClr val="tx1"/>
                  </a:solidFill>
                  <a:latin typeface="Calibri" panose="020F0502020204030204" pitchFamily="34" charset="0"/>
                </a:defRPr>
              </a:lvl5pPr>
              <a:lvl6pPr marL="2514600" indent="-228600" defTabSz="2874963" fontAlgn="base">
                <a:spcBef>
                  <a:spcPct val="0"/>
                </a:spcBef>
                <a:spcAft>
                  <a:spcPct val="0"/>
                </a:spcAft>
                <a:defRPr sz="5700">
                  <a:solidFill>
                    <a:schemeClr val="tx1"/>
                  </a:solidFill>
                  <a:latin typeface="Calibri" panose="020F0502020204030204" pitchFamily="34" charset="0"/>
                </a:defRPr>
              </a:lvl6pPr>
              <a:lvl7pPr marL="2971800" indent="-228600" defTabSz="2874963" fontAlgn="base">
                <a:spcBef>
                  <a:spcPct val="0"/>
                </a:spcBef>
                <a:spcAft>
                  <a:spcPct val="0"/>
                </a:spcAft>
                <a:defRPr sz="5700">
                  <a:solidFill>
                    <a:schemeClr val="tx1"/>
                  </a:solidFill>
                  <a:latin typeface="Calibri" panose="020F0502020204030204" pitchFamily="34" charset="0"/>
                </a:defRPr>
              </a:lvl7pPr>
              <a:lvl8pPr marL="3429000" indent="-228600" defTabSz="2874963" fontAlgn="base">
                <a:spcBef>
                  <a:spcPct val="0"/>
                </a:spcBef>
                <a:spcAft>
                  <a:spcPct val="0"/>
                </a:spcAft>
                <a:defRPr sz="5700">
                  <a:solidFill>
                    <a:schemeClr val="tx1"/>
                  </a:solidFill>
                  <a:latin typeface="Calibri" panose="020F0502020204030204" pitchFamily="34" charset="0"/>
                </a:defRPr>
              </a:lvl8pPr>
              <a:lvl9pPr marL="3886200" indent="-228600" defTabSz="2874963" fontAlgn="base">
                <a:spcBef>
                  <a:spcPct val="0"/>
                </a:spcBef>
                <a:spcAft>
                  <a:spcPct val="0"/>
                </a:spcAft>
                <a:defRPr sz="5700">
                  <a:solidFill>
                    <a:schemeClr val="tx1"/>
                  </a:solidFill>
                  <a:latin typeface="Calibri" panose="020F0502020204030204" pitchFamily="34" charset="0"/>
                </a:defRPr>
              </a:lvl9pPr>
            </a:lstStyle>
            <a:p>
              <a:pPr algn="ctr"/>
              <a:r>
                <a:rPr lang="en-US" altLang="en-US" sz="1800" b="1">
                  <a:solidFill>
                    <a:srgbClr val="B61280"/>
                  </a:solidFill>
                  <a:latin typeface="Arial" panose="020B0604020202020204" pitchFamily="34" charset="0"/>
                  <a:cs typeface="Arial" panose="020B0604020202020204" pitchFamily="34" charset="0"/>
                </a:rPr>
                <a:t>METHODS</a:t>
              </a:r>
            </a:p>
          </p:txBody>
        </p:sp>
        <p:sp>
          <p:nvSpPr>
            <p:cNvPr id="16" name="TextBox 19">
              <a:extLst>
                <a:ext uri="{FF2B5EF4-FFF2-40B4-BE49-F238E27FC236}">
                  <a16:creationId xmlns:a16="http://schemas.microsoft.com/office/drawing/2014/main" id="{83E0341E-18F5-25CC-884C-CE43ABF8AA96}"/>
                </a:ext>
              </a:extLst>
            </p:cNvPr>
            <p:cNvSpPr txBox="1">
              <a:spLocks noChangeArrowheads="1"/>
            </p:cNvSpPr>
            <p:nvPr/>
          </p:nvSpPr>
          <p:spPr bwMode="auto">
            <a:xfrm>
              <a:off x="16663988" y="2819399"/>
              <a:ext cx="8001001" cy="111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700">
                  <a:solidFill>
                    <a:schemeClr val="tx1"/>
                  </a:solidFill>
                  <a:latin typeface="Calibri" panose="020F0502020204030204" pitchFamily="34" charset="0"/>
                </a:defRPr>
              </a:lvl1pPr>
              <a:lvl2pPr marL="742950" indent="-285750">
                <a:defRPr sz="5700">
                  <a:solidFill>
                    <a:schemeClr val="tx1"/>
                  </a:solidFill>
                  <a:latin typeface="Calibri" panose="020F0502020204030204" pitchFamily="34" charset="0"/>
                </a:defRPr>
              </a:lvl2pPr>
              <a:lvl3pPr marL="1143000" indent="-228600">
                <a:defRPr sz="5700">
                  <a:solidFill>
                    <a:schemeClr val="tx1"/>
                  </a:solidFill>
                  <a:latin typeface="Calibri" panose="020F0502020204030204" pitchFamily="34" charset="0"/>
                </a:defRPr>
              </a:lvl3pPr>
              <a:lvl4pPr marL="1600200" indent="-228600">
                <a:defRPr sz="5700">
                  <a:solidFill>
                    <a:schemeClr val="tx1"/>
                  </a:solidFill>
                  <a:latin typeface="Calibri" panose="020F0502020204030204" pitchFamily="34" charset="0"/>
                </a:defRPr>
              </a:lvl4pPr>
              <a:lvl5pPr marL="2057400" indent="-228600">
                <a:defRPr sz="5700">
                  <a:solidFill>
                    <a:schemeClr val="tx1"/>
                  </a:solidFill>
                  <a:latin typeface="Calibri" panose="020F0502020204030204" pitchFamily="34" charset="0"/>
                </a:defRPr>
              </a:lvl5pPr>
              <a:lvl6pPr marL="2514600" indent="-228600" defTabSz="2874963" fontAlgn="base">
                <a:spcBef>
                  <a:spcPct val="0"/>
                </a:spcBef>
                <a:spcAft>
                  <a:spcPct val="0"/>
                </a:spcAft>
                <a:defRPr sz="5700">
                  <a:solidFill>
                    <a:schemeClr val="tx1"/>
                  </a:solidFill>
                  <a:latin typeface="Calibri" panose="020F0502020204030204" pitchFamily="34" charset="0"/>
                </a:defRPr>
              </a:lvl6pPr>
              <a:lvl7pPr marL="2971800" indent="-228600" defTabSz="2874963" fontAlgn="base">
                <a:spcBef>
                  <a:spcPct val="0"/>
                </a:spcBef>
                <a:spcAft>
                  <a:spcPct val="0"/>
                </a:spcAft>
                <a:defRPr sz="5700">
                  <a:solidFill>
                    <a:schemeClr val="tx1"/>
                  </a:solidFill>
                  <a:latin typeface="Calibri" panose="020F0502020204030204" pitchFamily="34" charset="0"/>
                </a:defRPr>
              </a:lvl7pPr>
              <a:lvl8pPr marL="3429000" indent="-228600" defTabSz="2874963" fontAlgn="base">
                <a:spcBef>
                  <a:spcPct val="0"/>
                </a:spcBef>
                <a:spcAft>
                  <a:spcPct val="0"/>
                </a:spcAft>
                <a:defRPr sz="5700">
                  <a:solidFill>
                    <a:schemeClr val="tx1"/>
                  </a:solidFill>
                  <a:latin typeface="Calibri" panose="020F0502020204030204" pitchFamily="34" charset="0"/>
                </a:defRPr>
              </a:lvl8pPr>
              <a:lvl9pPr marL="3886200" indent="-228600" defTabSz="2874963" fontAlgn="base">
                <a:spcBef>
                  <a:spcPct val="0"/>
                </a:spcBef>
                <a:spcAft>
                  <a:spcPct val="0"/>
                </a:spcAft>
                <a:defRPr sz="5700">
                  <a:solidFill>
                    <a:schemeClr val="tx1"/>
                  </a:solidFill>
                  <a:latin typeface="Calibri" panose="020F0502020204030204" pitchFamily="34" charset="0"/>
                </a:defRPr>
              </a:lvl9pPr>
            </a:lstStyle>
            <a:p>
              <a:pPr algn="ctr"/>
              <a:r>
                <a:rPr lang="en-US" altLang="en-US" sz="1800" b="1">
                  <a:solidFill>
                    <a:srgbClr val="B61280"/>
                  </a:solidFill>
                  <a:latin typeface="Arial" panose="020B0604020202020204" pitchFamily="34" charset="0"/>
                  <a:cs typeface="Arial" panose="020B0604020202020204" pitchFamily="34" charset="0"/>
                </a:rPr>
                <a:t>RESULTS</a:t>
              </a:r>
            </a:p>
          </p:txBody>
        </p:sp>
        <p:sp>
          <p:nvSpPr>
            <p:cNvPr id="17" name="TextBox 20">
              <a:extLst>
                <a:ext uri="{FF2B5EF4-FFF2-40B4-BE49-F238E27FC236}">
                  <a16:creationId xmlns:a16="http://schemas.microsoft.com/office/drawing/2014/main" id="{DBE8A72E-8D76-3CBB-328A-6D2A048BC1C0}"/>
                </a:ext>
              </a:extLst>
            </p:cNvPr>
            <p:cNvSpPr txBox="1">
              <a:spLocks noChangeArrowheads="1"/>
            </p:cNvSpPr>
            <p:nvPr/>
          </p:nvSpPr>
          <p:spPr bwMode="auto">
            <a:xfrm>
              <a:off x="24917399" y="2819399"/>
              <a:ext cx="8001001" cy="111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700">
                  <a:solidFill>
                    <a:schemeClr val="tx1"/>
                  </a:solidFill>
                  <a:latin typeface="Calibri" panose="020F0502020204030204" pitchFamily="34" charset="0"/>
                </a:defRPr>
              </a:lvl1pPr>
              <a:lvl2pPr marL="742950" indent="-285750">
                <a:defRPr sz="5700">
                  <a:solidFill>
                    <a:schemeClr val="tx1"/>
                  </a:solidFill>
                  <a:latin typeface="Calibri" panose="020F0502020204030204" pitchFamily="34" charset="0"/>
                </a:defRPr>
              </a:lvl2pPr>
              <a:lvl3pPr marL="1143000" indent="-228600">
                <a:defRPr sz="5700">
                  <a:solidFill>
                    <a:schemeClr val="tx1"/>
                  </a:solidFill>
                  <a:latin typeface="Calibri" panose="020F0502020204030204" pitchFamily="34" charset="0"/>
                </a:defRPr>
              </a:lvl3pPr>
              <a:lvl4pPr marL="1600200" indent="-228600">
                <a:defRPr sz="5700">
                  <a:solidFill>
                    <a:schemeClr val="tx1"/>
                  </a:solidFill>
                  <a:latin typeface="Calibri" panose="020F0502020204030204" pitchFamily="34" charset="0"/>
                </a:defRPr>
              </a:lvl4pPr>
              <a:lvl5pPr marL="2057400" indent="-228600">
                <a:defRPr sz="5700">
                  <a:solidFill>
                    <a:schemeClr val="tx1"/>
                  </a:solidFill>
                  <a:latin typeface="Calibri" panose="020F0502020204030204" pitchFamily="34" charset="0"/>
                </a:defRPr>
              </a:lvl5pPr>
              <a:lvl6pPr marL="2514600" indent="-228600" defTabSz="2874963" fontAlgn="base">
                <a:spcBef>
                  <a:spcPct val="0"/>
                </a:spcBef>
                <a:spcAft>
                  <a:spcPct val="0"/>
                </a:spcAft>
                <a:defRPr sz="5700">
                  <a:solidFill>
                    <a:schemeClr val="tx1"/>
                  </a:solidFill>
                  <a:latin typeface="Calibri" panose="020F0502020204030204" pitchFamily="34" charset="0"/>
                </a:defRPr>
              </a:lvl6pPr>
              <a:lvl7pPr marL="2971800" indent="-228600" defTabSz="2874963" fontAlgn="base">
                <a:spcBef>
                  <a:spcPct val="0"/>
                </a:spcBef>
                <a:spcAft>
                  <a:spcPct val="0"/>
                </a:spcAft>
                <a:defRPr sz="5700">
                  <a:solidFill>
                    <a:schemeClr val="tx1"/>
                  </a:solidFill>
                  <a:latin typeface="Calibri" panose="020F0502020204030204" pitchFamily="34" charset="0"/>
                </a:defRPr>
              </a:lvl7pPr>
              <a:lvl8pPr marL="3429000" indent="-228600" defTabSz="2874963" fontAlgn="base">
                <a:spcBef>
                  <a:spcPct val="0"/>
                </a:spcBef>
                <a:spcAft>
                  <a:spcPct val="0"/>
                </a:spcAft>
                <a:defRPr sz="5700">
                  <a:solidFill>
                    <a:schemeClr val="tx1"/>
                  </a:solidFill>
                  <a:latin typeface="Calibri" panose="020F0502020204030204" pitchFamily="34" charset="0"/>
                </a:defRPr>
              </a:lvl8pPr>
              <a:lvl9pPr marL="3886200" indent="-228600" defTabSz="2874963" fontAlgn="base">
                <a:spcBef>
                  <a:spcPct val="0"/>
                </a:spcBef>
                <a:spcAft>
                  <a:spcPct val="0"/>
                </a:spcAft>
                <a:defRPr sz="5700">
                  <a:solidFill>
                    <a:schemeClr val="tx1"/>
                  </a:solidFill>
                  <a:latin typeface="Calibri" panose="020F0502020204030204" pitchFamily="34" charset="0"/>
                </a:defRPr>
              </a:lvl9pPr>
            </a:lstStyle>
            <a:p>
              <a:pPr algn="ctr"/>
              <a:r>
                <a:rPr lang="en-US" altLang="en-US" sz="1800" b="1">
                  <a:solidFill>
                    <a:srgbClr val="B61280"/>
                  </a:solidFill>
                  <a:latin typeface="Arial" panose="020B0604020202020204" pitchFamily="34" charset="0"/>
                  <a:cs typeface="Arial" panose="020B0604020202020204" pitchFamily="34" charset="0"/>
                </a:rPr>
                <a:t>CONCLUSIONS</a:t>
              </a:r>
            </a:p>
          </p:txBody>
        </p:sp>
        <p:sp>
          <p:nvSpPr>
            <p:cNvPr id="18" name="TextBox 21">
              <a:extLst>
                <a:ext uri="{FF2B5EF4-FFF2-40B4-BE49-F238E27FC236}">
                  <a16:creationId xmlns:a16="http://schemas.microsoft.com/office/drawing/2014/main" id="{9F3E37E7-1088-F956-AA3B-507627B9AB3B}"/>
                </a:ext>
              </a:extLst>
            </p:cNvPr>
            <p:cNvSpPr txBox="1">
              <a:spLocks noChangeArrowheads="1"/>
            </p:cNvSpPr>
            <p:nvPr/>
          </p:nvSpPr>
          <p:spPr bwMode="auto">
            <a:xfrm>
              <a:off x="24917399" y="14859001"/>
              <a:ext cx="8001001" cy="111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700">
                  <a:solidFill>
                    <a:schemeClr val="tx1"/>
                  </a:solidFill>
                  <a:latin typeface="Calibri" panose="020F0502020204030204" pitchFamily="34" charset="0"/>
                </a:defRPr>
              </a:lvl1pPr>
              <a:lvl2pPr marL="742950" indent="-285750">
                <a:defRPr sz="5700">
                  <a:solidFill>
                    <a:schemeClr val="tx1"/>
                  </a:solidFill>
                  <a:latin typeface="Calibri" panose="020F0502020204030204" pitchFamily="34" charset="0"/>
                </a:defRPr>
              </a:lvl2pPr>
              <a:lvl3pPr marL="1143000" indent="-228600">
                <a:defRPr sz="5700">
                  <a:solidFill>
                    <a:schemeClr val="tx1"/>
                  </a:solidFill>
                  <a:latin typeface="Calibri" panose="020F0502020204030204" pitchFamily="34" charset="0"/>
                </a:defRPr>
              </a:lvl3pPr>
              <a:lvl4pPr marL="1600200" indent="-228600">
                <a:defRPr sz="5700">
                  <a:solidFill>
                    <a:schemeClr val="tx1"/>
                  </a:solidFill>
                  <a:latin typeface="Calibri" panose="020F0502020204030204" pitchFamily="34" charset="0"/>
                </a:defRPr>
              </a:lvl4pPr>
              <a:lvl5pPr marL="2057400" indent="-228600">
                <a:defRPr sz="5700">
                  <a:solidFill>
                    <a:schemeClr val="tx1"/>
                  </a:solidFill>
                  <a:latin typeface="Calibri" panose="020F0502020204030204" pitchFamily="34" charset="0"/>
                </a:defRPr>
              </a:lvl5pPr>
              <a:lvl6pPr marL="2514600" indent="-228600" defTabSz="2874963" fontAlgn="base">
                <a:spcBef>
                  <a:spcPct val="0"/>
                </a:spcBef>
                <a:spcAft>
                  <a:spcPct val="0"/>
                </a:spcAft>
                <a:defRPr sz="5700">
                  <a:solidFill>
                    <a:schemeClr val="tx1"/>
                  </a:solidFill>
                  <a:latin typeface="Calibri" panose="020F0502020204030204" pitchFamily="34" charset="0"/>
                </a:defRPr>
              </a:lvl6pPr>
              <a:lvl7pPr marL="2971800" indent="-228600" defTabSz="2874963" fontAlgn="base">
                <a:spcBef>
                  <a:spcPct val="0"/>
                </a:spcBef>
                <a:spcAft>
                  <a:spcPct val="0"/>
                </a:spcAft>
                <a:defRPr sz="5700">
                  <a:solidFill>
                    <a:schemeClr val="tx1"/>
                  </a:solidFill>
                  <a:latin typeface="Calibri" panose="020F0502020204030204" pitchFamily="34" charset="0"/>
                </a:defRPr>
              </a:lvl7pPr>
              <a:lvl8pPr marL="3429000" indent="-228600" defTabSz="2874963" fontAlgn="base">
                <a:spcBef>
                  <a:spcPct val="0"/>
                </a:spcBef>
                <a:spcAft>
                  <a:spcPct val="0"/>
                </a:spcAft>
                <a:defRPr sz="5700">
                  <a:solidFill>
                    <a:schemeClr val="tx1"/>
                  </a:solidFill>
                  <a:latin typeface="Calibri" panose="020F0502020204030204" pitchFamily="34" charset="0"/>
                </a:defRPr>
              </a:lvl8pPr>
              <a:lvl9pPr marL="3886200" indent="-228600" defTabSz="2874963" fontAlgn="base">
                <a:spcBef>
                  <a:spcPct val="0"/>
                </a:spcBef>
                <a:spcAft>
                  <a:spcPct val="0"/>
                </a:spcAft>
                <a:defRPr sz="5700">
                  <a:solidFill>
                    <a:schemeClr val="tx1"/>
                  </a:solidFill>
                  <a:latin typeface="Calibri" panose="020F0502020204030204" pitchFamily="34" charset="0"/>
                </a:defRPr>
              </a:lvl9pPr>
            </a:lstStyle>
            <a:p>
              <a:pPr algn="ctr"/>
              <a:r>
                <a:rPr lang="en-US" altLang="en-US" sz="1800" b="1">
                  <a:solidFill>
                    <a:srgbClr val="B61280"/>
                  </a:solidFill>
                  <a:latin typeface="Arial" panose="020B0604020202020204" pitchFamily="34" charset="0"/>
                  <a:cs typeface="Arial" panose="020B0604020202020204" pitchFamily="34" charset="0"/>
                </a:rPr>
                <a:t>REFERENCES</a:t>
              </a:r>
            </a:p>
          </p:txBody>
        </p:sp>
        <p:sp>
          <p:nvSpPr>
            <p:cNvPr id="19" name="TextBox 22">
              <a:extLst>
                <a:ext uri="{FF2B5EF4-FFF2-40B4-BE49-F238E27FC236}">
                  <a16:creationId xmlns:a16="http://schemas.microsoft.com/office/drawing/2014/main" id="{EECAAA1F-C44D-5714-6607-3C049DD21330}"/>
                </a:ext>
              </a:extLst>
            </p:cNvPr>
            <p:cNvSpPr txBox="1">
              <a:spLocks noChangeArrowheads="1"/>
            </p:cNvSpPr>
            <p:nvPr/>
          </p:nvSpPr>
          <p:spPr bwMode="auto">
            <a:xfrm>
              <a:off x="380998" y="3751262"/>
              <a:ext cx="7848600" cy="53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700">
                  <a:solidFill>
                    <a:schemeClr val="tx1"/>
                  </a:solidFill>
                  <a:latin typeface="Calibri" panose="020F0502020204030204" pitchFamily="34" charset="0"/>
                </a:defRPr>
              </a:lvl1pPr>
              <a:lvl2pPr marL="742950" indent="-285750">
                <a:defRPr sz="5700">
                  <a:solidFill>
                    <a:schemeClr val="tx1"/>
                  </a:solidFill>
                  <a:latin typeface="Calibri" panose="020F0502020204030204" pitchFamily="34" charset="0"/>
                </a:defRPr>
              </a:lvl2pPr>
              <a:lvl3pPr marL="1143000" indent="-228600">
                <a:defRPr sz="5700">
                  <a:solidFill>
                    <a:schemeClr val="tx1"/>
                  </a:solidFill>
                  <a:latin typeface="Calibri" panose="020F0502020204030204" pitchFamily="34" charset="0"/>
                </a:defRPr>
              </a:lvl3pPr>
              <a:lvl4pPr marL="1600200" indent="-228600">
                <a:defRPr sz="5700">
                  <a:solidFill>
                    <a:schemeClr val="tx1"/>
                  </a:solidFill>
                  <a:latin typeface="Calibri" panose="020F0502020204030204" pitchFamily="34" charset="0"/>
                </a:defRPr>
              </a:lvl4pPr>
              <a:lvl5pPr marL="2057400" indent="-228600">
                <a:defRPr sz="5700">
                  <a:solidFill>
                    <a:schemeClr val="tx1"/>
                  </a:solidFill>
                  <a:latin typeface="Calibri" panose="020F0502020204030204" pitchFamily="34" charset="0"/>
                </a:defRPr>
              </a:lvl5pPr>
              <a:lvl6pPr marL="2514600" indent="-228600" defTabSz="2874963" fontAlgn="base">
                <a:spcBef>
                  <a:spcPct val="0"/>
                </a:spcBef>
                <a:spcAft>
                  <a:spcPct val="0"/>
                </a:spcAft>
                <a:defRPr sz="5700">
                  <a:solidFill>
                    <a:schemeClr val="tx1"/>
                  </a:solidFill>
                  <a:latin typeface="Calibri" panose="020F0502020204030204" pitchFamily="34" charset="0"/>
                </a:defRPr>
              </a:lvl6pPr>
              <a:lvl7pPr marL="2971800" indent="-228600" defTabSz="2874963" fontAlgn="base">
                <a:spcBef>
                  <a:spcPct val="0"/>
                </a:spcBef>
                <a:spcAft>
                  <a:spcPct val="0"/>
                </a:spcAft>
                <a:defRPr sz="5700">
                  <a:solidFill>
                    <a:schemeClr val="tx1"/>
                  </a:solidFill>
                  <a:latin typeface="Calibri" panose="020F0502020204030204" pitchFamily="34" charset="0"/>
                </a:defRPr>
              </a:lvl7pPr>
              <a:lvl8pPr marL="3429000" indent="-228600" defTabSz="2874963" fontAlgn="base">
                <a:spcBef>
                  <a:spcPct val="0"/>
                </a:spcBef>
                <a:spcAft>
                  <a:spcPct val="0"/>
                </a:spcAft>
                <a:defRPr sz="5700">
                  <a:solidFill>
                    <a:schemeClr val="tx1"/>
                  </a:solidFill>
                  <a:latin typeface="Calibri" panose="020F0502020204030204" pitchFamily="34" charset="0"/>
                </a:defRPr>
              </a:lvl8pPr>
              <a:lvl9pPr marL="3886200" indent="-228600" defTabSz="2874963" fontAlgn="base">
                <a:spcBef>
                  <a:spcPct val="0"/>
                </a:spcBef>
                <a:spcAft>
                  <a:spcPct val="0"/>
                </a:spcAft>
                <a:defRPr sz="5700">
                  <a:solidFill>
                    <a:schemeClr val="tx1"/>
                  </a:solidFill>
                  <a:latin typeface="Calibri" panose="020F0502020204030204" pitchFamily="34" charset="0"/>
                </a:defRPr>
              </a:lvl9pPr>
            </a:lstStyle>
            <a:p>
              <a:r>
                <a:rPr lang="en-US" altLang="en-US" sz="1000">
                  <a:solidFill>
                    <a:srgbClr val="B61280"/>
                  </a:solidFill>
                  <a:latin typeface="Arial" panose="020B0604020202020204" pitchFamily="34" charset="0"/>
                  <a:cs typeface="Arial" panose="020B0604020202020204" pitchFamily="34" charset="0"/>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20" name="TextBox 23">
              <a:extLst>
                <a:ext uri="{FF2B5EF4-FFF2-40B4-BE49-F238E27FC236}">
                  <a16:creationId xmlns:a16="http://schemas.microsoft.com/office/drawing/2014/main" id="{80299CA4-81B4-2570-5C42-34F5D45748E4}"/>
                </a:ext>
              </a:extLst>
            </p:cNvPr>
            <p:cNvSpPr txBox="1">
              <a:spLocks noChangeArrowheads="1"/>
            </p:cNvSpPr>
            <p:nvPr/>
          </p:nvSpPr>
          <p:spPr bwMode="auto">
            <a:xfrm>
              <a:off x="380998" y="11691938"/>
              <a:ext cx="7772398" cy="584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700">
                  <a:solidFill>
                    <a:schemeClr val="tx1"/>
                  </a:solidFill>
                  <a:latin typeface="Calibri" panose="020F0502020204030204" pitchFamily="34" charset="0"/>
                </a:defRPr>
              </a:lvl1pPr>
              <a:lvl2pPr marL="742950" indent="-285750">
                <a:defRPr sz="5700">
                  <a:solidFill>
                    <a:schemeClr val="tx1"/>
                  </a:solidFill>
                  <a:latin typeface="Calibri" panose="020F0502020204030204" pitchFamily="34" charset="0"/>
                </a:defRPr>
              </a:lvl2pPr>
              <a:lvl3pPr marL="1143000" indent="-228600">
                <a:defRPr sz="5700">
                  <a:solidFill>
                    <a:schemeClr val="tx1"/>
                  </a:solidFill>
                  <a:latin typeface="Calibri" panose="020F0502020204030204" pitchFamily="34" charset="0"/>
                </a:defRPr>
              </a:lvl3pPr>
              <a:lvl4pPr marL="1600200" indent="-228600">
                <a:defRPr sz="5700">
                  <a:solidFill>
                    <a:schemeClr val="tx1"/>
                  </a:solidFill>
                  <a:latin typeface="Calibri" panose="020F0502020204030204" pitchFamily="34" charset="0"/>
                </a:defRPr>
              </a:lvl4pPr>
              <a:lvl5pPr marL="2057400" indent="-228600">
                <a:defRPr sz="5700">
                  <a:solidFill>
                    <a:schemeClr val="tx1"/>
                  </a:solidFill>
                  <a:latin typeface="Calibri" panose="020F0502020204030204" pitchFamily="34" charset="0"/>
                </a:defRPr>
              </a:lvl5pPr>
              <a:lvl6pPr marL="2514600" indent="-228600" defTabSz="2874963" fontAlgn="base">
                <a:spcBef>
                  <a:spcPct val="0"/>
                </a:spcBef>
                <a:spcAft>
                  <a:spcPct val="0"/>
                </a:spcAft>
                <a:defRPr sz="5700">
                  <a:solidFill>
                    <a:schemeClr val="tx1"/>
                  </a:solidFill>
                  <a:latin typeface="Calibri" panose="020F0502020204030204" pitchFamily="34" charset="0"/>
                </a:defRPr>
              </a:lvl6pPr>
              <a:lvl7pPr marL="2971800" indent="-228600" defTabSz="2874963" fontAlgn="base">
                <a:spcBef>
                  <a:spcPct val="0"/>
                </a:spcBef>
                <a:spcAft>
                  <a:spcPct val="0"/>
                </a:spcAft>
                <a:defRPr sz="5700">
                  <a:solidFill>
                    <a:schemeClr val="tx1"/>
                  </a:solidFill>
                  <a:latin typeface="Calibri" panose="020F0502020204030204" pitchFamily="34" charset="0"/>
                </a:defRPr>
              </a:lvl7pPr>
              <a:lvl8pPr marL="3429000" indent="-228600" defTabSz="2874963" fontAlgn="base">
                <a:spcBef>
                  <a:spcPct val="0"/>
                </a:spcBef>
                <a:spcAft>
                  <a:spcPct val="0"/>
                </a:spcAft>
                <a:defRPr sz="5700">
                  <a:solidFill>
                    <a:schemeClr val="tx1"/>
                  </a:solidFill>
                  <a:latin typeface="Calibri" panose="020F0502020204030204" pitchFamily="34" charset="0"/>
                </a:defRPr>
              </a:lvl8pPr>
              <a:lvl9pPr marL="3886200" indent="-228600" defTabSz="2874963" fontAlgn="base">
                <a:spcBef>
                  <a:spcPct val="0"/>
                </a:spcBef>
                <a:spcAft>
                  <a:spcPct val="0"/>
                </a:spcAft>
                <a:defRPr sz="5700">
                  <a:solidFill>
                    <a:schemeClr val="tx1"/>
                  </a:solidFill>
                  <a:latin typeface="Calibri" panose="020F0502020204030204" pitchFamily="34" charset="0"/>
                </a:defRPr>
              </a:lvl9pPr>
            </a:lstStyle>
            <a:p>
              <a:r>
                <a:rPr lang="en-US" altLang="en-US" sz="1000">
                  <a:solidFill>
                    <a:srgbClr val="B61280"/>
                  </a:solidFill>
                  <a:latin typeface="Arial" panose="020B0604020202020204" pitchFamily="34" charset="0"/>
                  <a:cs typeface="Arial" panose="020B0604020202020204" pitchFamily="34" charset="0"/>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a:t>
              </a:r>
              <a:br>
                <a:rPr lang="en-US" altLang="en-US" sz="1000">
                  <a:solidFill>
                    <a:srgbClr val="B61280"/>
                  </a:solidFill>
                  <a:latin typeface="Arial" panose="020B0604020202020204" pitchFamily="34" charset="0"/>
                  <a:cs typeface="Arial" panose="020B0604020202020204" pitchFamily="34" charset="0"/>
                </a:rPr>
              </a:br>
              <a:r>
                <a:rPr lang="en-US" altLang="en-US" sz="1000">
                  <a:solidFill>
                    <a:srgbClr val="B61280"/>
                  </a:solidFill>
                  <a:latin typeface="Arial" panose="020B0604020202020204" pitchFamily="34" charset="0"/>
                  <a:cs typeface="Arial" panose="020B0604020202020204" pitchFamily="34" charset="0"/>
                </a:rPr>
                <a:t>       est laborum.</a:t>
              </a:r>
            </a:p>
          </p:txBody>
        </p:sp>
        <p:sp>
          <p:nvSpPr>
            <p:cNvPr id="21" name="TextBox 24">
              <a:extLst>
                <a:ext uri="{FF2B5EF4-FFF2-40B4-BE49-F238E27FC236}">
                  <a16:creationId xmlns:a16="http://schemas.microsoft.com/office/drawing/2014/main" id="{0A1017F2-1A83-1130-1070-FCE12CDFD659}"/>
                </a:ext>
              </a:extLst>
            </p:cNvPr>
            <p:cNvSpPr txBox="1">
              <a:spLocks noChangeArrowheads="1"/>
            </p:cNvSpPr>
            <p:nvPr/>
          </p:nvSpPr>
          <p:spPr bwMode="auto">
            <a:xfrm>
              <a:off x="8610601" y="3751262"/>
              <a:ext cx="7848600" cy="146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700">
                  <a:solidFill>
                    <a:schemeClr val="tx1"/>
                  </a:solidFill>
                  <a:latin typeface="Calibri" panose="020F0502020204030204" pitchFamily="34" charset="0"/>
                </a:defRPr>
              </a:lvl1pPr>
              <a:lvl2pPr marL="742950" indent="-285750">
                <a:defRPr sz="5700">
                  <a:solidFill>
                    <a:schemeClr val="tx1"/>
                  </a:solidFill>
                  <a:latin typeface="Calibri" panose="020F0502020204030204" pitchFamily="34" charset="0"/>
                </a:defRPr>
              </a:lvl2pPr>
              <a:lvl3pPr marL="1143000" indent="-228600">
                <a:defRPr sz="5700">
                  <a:solidFill>
                    <a:schemeClr val="tx1"/>
                  </a:solidFill>
                  <a:latin typeface="Calibri" panose="020F0502020204030204" pitchFamily="34" charset="0"/>
                </a:defRPr>
              </a:lvl3pPr>
              <a:lvl4pPr marL="1600200" indent="-228600">
                <a:defRPr sz="5700">
                  <a:solidFill>
                    <a:schemeClr val="tx1"/>
                  </a:solidFill>
                  <a:latin typeface="Calibri" panose="020F0502020204030204" pitchFamily="34" charset="0"/>
                </a:defRPr>
              </a:lvl4pPr>
              <a:lvl5pPr marL="2057400" indent="-228600">
                <a:defRPr sz="5700">
                  <a:solidFill>
                    <a:schemeClr val="tx1"/>
                  </a:solidFill>
                  <a:latin typeface="Calibri" panose="020F0502020204030204" pitchFamily="34" charset="0"/>
                </a:defRPr>
              </a:lvl5pPr>
              <a:lvl6pPr marL="2514600" indent="-228600" defTabSz="2874963" fontAlgn="base">
                <a:spcBef>
                  <a:spcPct val="0"/>
                </a:spcBef>
                <a:spcAft>
                  <a:spcPct val="0"/>
                </a:spcAft>
                <a:defRPr sz="5700">
                  <a:solidFill>
                    <a:schemeClr val="tx1"/>
                  </a:solidFill>
                  <a:latin typeface="Calibri" panose="020F0502020204030204" pitchFamily="34" charset="0"/>
                </a:defRPr>
              </a:lvl6pPr>
              <a:lvl7pPr marL="2971800" indent="-228600" defTabSz="2874963" fontAlgn="base">
                <a:spcBef>
                  <a:spcPct val="0"/>
                </a:spcBef>
                <a:spcAft>
                  <a:spcPct val="0"/>
                </a:spcAft>
                <a:defRPr sz="5700">
                  <a:solidFill>
                    <a:schemeClr val="tx1"/>
                  </a:solidFill>
                  <a:latin typeface="Calibri" panose="020F0502020204030204" pitchFamily="34" charset="0"/>
                </a:defRPr>
              </a:lvl7pPr>
              <a:lvl8pPr marL="3429000" indent="-228600" defTabSz="2874963" fontAlgn="base">
                <a:spcBef>
                  <a:spcPct val="0"/>
                </a:spcBef>
                <a:spcAft>
                  <a:spcPct val="0"/>
                </a:spcAft>
                <a:defRPr sz="5700">
                  <a:solidFill>
                    <a:schemeClr val="tx1"/>
                  </a:solidFill>
                  <a:latin typeface="Calibri" panose="020F0502020204030204" pitchFamily="34" charset="0"/>
                </a:defRPr>
              </a:lvl8pPr>
              <a:lvl9pPr marL="3886200" indent="-228600" defTabSz="2874963" fontAlgn="base">
                <a:spcBef>
                  <a:spcPct val="0"/>
                </a:spcBef>
                <a:spcAft>
                  <a:spcPct val="0"/>
                </a:spcAft>
                <a:defRPr sz="5700">
                  <a:solidFill>
                    <a:schemeClr val="tx1"/>
                  </a:solidFill>
                  <a:latin typeface="Calibri" panose="020F0502020204030204" pitchFamily="34" charset="0"/>
                </a:defRPr>
              </a:lvl9pPr>
            </a:lstStyle>
            <a:p>
              <a:r>
                <a:rPr lang="en-US" altLang="en-US" sz="1000">
                  <a:solidFill>
                    <a:srgbClr val="B61280"/>
                  </a:solidFill>
                  <a:latin typeface="Arial" panose="020B0604020202020204" pitchFamily="34" charset="0"/>
                  <a:cs typeface="Arial" panose="020B0604020202020204" pitchFamily="34" charset="0"/>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p>
          </p:txBody>
        </p:sp>
        <p:sp>
          <p:nvSpPr>
            <p:cNvPr id="22" name="TextBox 27">
              <a:extLst>
                <a:ext uri="{FF2B5EF4-FFF2-40B4-BE49-F238E27FC236}">
                  <a16:creationId xmlns:a16="http://schemas.microsoft.com/office/drawing/2014/main" id="{AEA8A65D-3CC1-4547-DC57-6C645456C953}"/>
                </a:ext>
              </a:extLst>
            </p:cNvPr>
            <p:cNvSpPr txBox="1">
              <a:spLocks noChangeArrowheads="1"/>
            </p:cNvSpPr>
            <p:nvPr/>
          </p:nvSpPr>
          <p:spPr bwMode="auto">
            <a:xfrm>
              <a:off x="24993598" y="15959139"/>
              <a:ext cx="7848600" cy="213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700">
                  <a:solidFill>
                    <a:schemeClr val="tx1"/>
                  </a:solidFill>
                  <a:latin typeface="Calibri" panose="020F0502020204030204" pitchFamily="34" charset="0"/>
                </a:defRPr>
              </a:lvl1pPr>
              <a:lvl2pPr marL="742950" indent="-285750">
                <a:defRPr sz="5700">
                  <a:solidFill>
                    <a:schemeClr val="tx1"/>
                  </a:solidFill>
                  <a:latin typeface="Calibri" panose="020F0502020204030204" pitchFamily="34" charset="0"/>
                </a:defRPr>
              </a:lvl2pPr>
              <a:lvl3pPr marL="1143000" indent="-228600">
                <a:defRPr sz="5700">
                  <a:solidFill>
                    <a:schemeClr val="tx1"/>
                  </a:solidFill>
                  <a:latin typeface="Calibri" panose="020F0502020204030204" pitchFamily="34" charset="0"/>
                </a:defRPr>
              </a:lvl3pPr>
              <a:lvl4pPr marL="1600200" indent="-228600">
                <a:defRPr sz="5700">
                  <a:solidFill>
                    <a:schemeClr val="tx1"/>
                  </a:solidFill>
                  <a:latin typeface="Calibri" panose="020F0502020204030204" pitchFamily="34" charset="0"/>
                </a:defRPr>
              </a:lvl4pPr>
              <a:lvl5pPr marL="2057400" indent="-228600">
                <a:defRPr sz="5700">
                  <a:solidFill>
                    <a:schemeClr val="tx1"/>
                  </a:solidFill>
                  <a:latin typeface="Calibri" panose="020F0502020204030204" pitchFamily="34" charset="0"/>
                </a:defRPr>
              </a:lvl5pPr>
              <a:lvl6pPr marL="2514600" indent="-228600" defTabSz="2874963" fontAlgn="base">
                <a:spcBef>
                  <a:spcPct val="0"/>
                </a:spcBef>
                <a:spcAft>
                  <a:spcPct val="0"/>
                </a:spcAft>
                <a:defRPr sz="5700">
                  <a:solidFill>
                    <a:schemeClr val="tx1"/>
                  </a:solidFill>
                  <a:latin typeface="Calibri" panose="020F0502020204030204" pitchFamily="34" charset="0"/>
                </a:defRPr>
              </a:lvl6pPr>
              <a:lvl7pPr marL="2971800" indent="-228600" defTabSz="2874963" fontAlgn="base">
                <a:spcBef>
                  <a:spcPct val="0"/>
                </a:spcBef>
                <a:spcAft>
                  <a:spcPct val="0"/>
                </a:spcAft>
                <a:defRPr sz="5700">
                  <a:solidFill>
                    <a:schemeClr val="tx1"/>
                  </a:solidFill>
                  <a:latin typeface="Calibri" panose="020F0502020204030204" pitchFamily="34" charset="0"/>
                </a:defRPr>
              </a:lvl7pPr>
              <a:lvl8pPr marL="3429000" indent="-228600" defTabSz="2874963" fontAlgn="base">
                <a:spcBef>
                  <a:spcPct val="0"/>
                </a:spcBef>
                <a:spcAft>
                  <a:spcPct val="0"/>
                </a:spcAft>
                <a:defRPr sz="5700">
                  <a:solidFill>
                    <a:schemeClr val="tx1"/>
                  </a:solidFill>
                  <a:latin typeface="Calibri" panose="020F0502020204030204" pitchFamily="34" charset="0"/>
                </a:defRPr>
              </a:lvl8pPr>
              <a:lvl9pPr marL="3886200" indent="-228600" defTabSz="2874963" fontAlgn="base">
                <a:spcBef>
                  <a:spcPct val="0"/>
                </a:spcBef>
                <a:spcAft>
                  <a:spcPct val="0"/>
                </a:spcAft>
                <a:defRPr sz="5700">
                  <a:solidFill>
                    <a:schemeClr val="tx1"/>
                  </a:solidFill>
                  <a:latin typeface="Calibri" panose="020F0502020204030204" pitchFamily="34" charset="0"/>
                </a:defRPr>
              </a:lvl9pPr>
            </a:lstStyle>
            <a:p>
              <a:r>
                <a:rPr lang="en-US" altLang="en-US" sz="1000">
                  <a:solidFill>
                    <a:srgbClr val="B61280"/>
                  </a:solidFill>
                  <a:latin typeface="Arial" panose="020B0604020202020204" pitchFamily="34" charset="0"/>
                  <a:cs typeface="Arial" panose="020B0604020202020204" pitchFamily="34" charset="0"/>
                </a:rPr>
                <a:t>Lorem ipsum dolor sit amet, consectetur adipisicing elit, sed do eiusmod tempor incididunt ut labore et dolore magna </a:t>
              </a:r>
              <a:br>
                <a:rPr lang="en-US" altLang="en-US" sz="1000">
                  <a:solidFill>
                    <a:srgbClr val="B61280"/>
                  </a:solidFill>
                  <a:latin typeface="Arial" panose="020B0604020202020204" pitchFamily="34" charset="0"/>
                  <a:cs typeface="Arial" panose="020B0604020202020204" pitchFamily="34" charset="0"/>
                </a:rPr>
              </a:br>
              <a:r>
                <a:rPr lang="en-US" altLang="en-US" sz="1000">
                  <a:solidFill>
                    <a:srgbClr val="B61280"/>
                  </a:solidFill>
                  <a:latin typeface="Arial" panose="020B0604020202020204" pitchFamily="34" charset="0"/>
                  <a:cs typeface="Arial" panose="020B0604020202020204" pitchFamily="34" charset="0"/>
                </a:rPr>
                <a:t>      aliqua. Ut enim ad minim veniam</a:t>
              </a:r>
            </a:p>
          </p:txBody>
        </p:sp>
        <p:sp>
          <p:nvSpPr>
            <p:cNvPr id="23" name="TextBox 28">
              <a:extLst>
                <a:ext uri="{FF2B5EF4-FFF2-40B4-BE49-F238E27FC236}">
                  <a16:creationId xmlns:a16="http://schemas.microsoft.com/office/drawing/2014/main" id="{4D74B9B9-F173-BFBA-BD51-94340F2A33AC}"/>
                </a:ext>
              </a:extLst>
            </p:cNvPr>
            <p:cNvSpPr txBox="1">
              <a:spLocks noChangeArrowheads="1"/>
            </p:cNvSpPr>
            <p:nvPr/>
          </p:nvSpPr>
          <p:spPr bwMode="auto">
            <a:xfrm>
              <a:off x="16840199" y="3733801"/>
              <a:ext cx="7848600" cy="146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700">
                  <a:solidFill>
                    <a:schemeClr val="tx1"/>
                  </a:solidFill>
                  <a:latin typeface="Calibri" panose="020F0502020204030204" pitchFamily="34" charset="0"/>
                </a:defRPr>
              </a:lvl1pPr>
              <a:lvl2pPr marL="742950" indent="-285750">
                <a:defRPr sz="5700">
                  <a:solidFill>
                    <a:schemeClr val="tx1"/>
                  </a:solidFill>
                  <a:latin typeface="Calibri" panose="020F0502020204030204" pitchFamily="34" charset="0"/>
                </a:defRPr>
              </a:lvl2pPr>
              <a:lvl3pPr marL="1143000" indent="-228600">
                <a:defRPr sz="5700">
                  <a:solidFill>
                    <a:schemeClr val="tx1"/>
                  </a:solidFill>
                  <a:latin typeface="Calibri" panose="020F0502020204030204" pitchFamily="34" charset="0"/>
                </a:defRPr>
              </a:lvl3pPr>
              <a:lvl4pPr marL="1600200" indent="-228600">
                <a:defRPr sz="5700">
                  <a:solidFill>
                    <a:schemeClr val="tx1"/>
                  </a:solidFill>
                  <a:latin typeface="Calibri" panose="020F0502020204030204" pitchFamily="34" charset="0"/>
                </a:defRPr>
              </a:lvl4pPr>
              <a:lvl5pPr marL="2057400" indent="-228600">
                <a:defRPr sz="5700">
                  <a:solidFill>
                    <a:schemeClr val="tx1"/>
                  </a:solidFill>
                  <a:latin typeface="Calibri" panose="020F0502020204030204" pitchFamily="34" charset="0"/>
                </a:defRPr>
              </a:lvl5pPr>
              <a:lvl6pPr marL="2514600" indent="-228600" defTabSz="2874963" fontAlgn="base">
                <a:spcBef>
                  <a:spcPct val="0"/>
                </a:spcBef>
                <a:spcAft>
                  <a:spcPct val="0"/>
                </a:spcAft>
                <a:defRPr sz="5700">
                  <a:solidFill>
                    <a:schemeClr val="tx1"/>
                  </a:solidFill>
                  <a:latin typeface="Calibri" panose="020F0502020204030204" pitchFamily="34" charset="0"/>
                </a:defRPr>
              </a:lvl6pPr>
              <a:lvl7pPr marL="2971800" indent="-228600" defTabSz="2874963" fontAlgn="base">
                <a:spcBef>
                  <a:spcPct val="0"/>
                </a:spcBef>
                <a:spcAft>
                  <a:spcPct val="0"/>
                </a:spcAft>
                <a:defRPr sz="5700">
                  <a:solidFill>
                    <a:schemeClr val="tx1"/>
                  </a:solidFill>
                  <a:latin typeface="Calibri" panose="020F0502020204030204" pitchFamily="34" charset="0"/>
                </a:defRPr>
              </a:lvl7pPr>
              <a:lvl8pPr marL="3429000" indent="-228600" defTabSz="2874963" fontAlgn="base">
                <a:spcBef>
                  <a:spcPct val="0"/>
                </a:spcBef>
                <a:spcAft>
                  <a:spcPct val="0"/>
                </a:spcAft>
                <a:defRPr sz="5700">
                  <a:solidFill>
                    <a:schemeClr val="tx1"/>
                  </a:solidFill>
                  <a:latin typeface="Calibri" panose="020F0502020204030204" pitchFamily="34" charset="0"/>
                </a:defRPr>
              </a:lvl8pPr>
              <a:lvl9pPr marL="3886200" indent="-228600" defTabSz="2874963" fontAlgn="base">
                <a:spcBef>
                  <a:spcPct val="0"/>
                </a:spcBef>
                <a:spcAft>
                  <a:spcPct val="0"/>
                </a:spcAft>
                <a:defRPr sz="5700">
                  <a:solidFill>
                    <a:schemeClr val="tx1"/>
                  </a:solidFill>
                  <a:latin typeface="Calibri" panose="020F0502020204030204" pitchFamily="34" charset="0"/>
                </a:defRPr>
              </a:lvl9pPr>
            </a:lstStyle>
            <a:p>
              <a:r>
                <a:rPr lang="en-US" altLang="en-US" sz="1000">
                  <a:solidFill>
                    <a:srgbClr val="B61280"/>
                  </a:solidFill>
                  <a:latin typeface="Arial" panose="020B0604020202020204" pitchFamily="34" charset="0"/>
                  <a:cs typeface="Arial" panose="020B0604020202020204" pitchFamily="34" charset="0"/>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p>
          </p:txBody>
        </p:sp>
        <p:sp>
          <p:nvSpPr>
            <p:cNvPr id="24" name="TextBox 29">
              <a:extLst>
                <a:ext uri="{FF2B5EF4-FFF2-40B4-BE49-F238E27FC236}">
                  <a16:creationId xmlns:a16="http://schemas.microsoft.com/office/drawing/2014/main" id="{C6217891-428C-F9CC-2CBA-29479BE3FF40}"/>
                </a:ext>
              </a:extLst>
            </p:cNvPr>
            <p:cNvSpPr txBox="1">
              <a:spLocks noChangeArrowheads="1"/>
            </p:cNvSpPr>
            <p:nvPr/>
          </p:nvSpPr>
          <p:spPr bwMode="auto">
            <a:xfrm>
              <a:off x="25069800" y="3733801"/>
              <a:ext cx="7848600" cy="9097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700">
                  <a:solidFill>
                    <a:schemeClr val="tx1"/>
                  </a:solidFill>
                  <a:latin typeface="Calibri" panose="020F0502020204030204" pitchFamily="34" charset="0"/>
                </a:defRPr>
              </a:lvl1pPr>
              <a:lvl2pPr marL="742950" indent="-285750">
                <a:defRPr sz="5700">
                  <a:solidFill>
                    <a:schemeClr val="tx1"/>
                  </a:solidFill>
                  <a:latin typeface="Calibri" panose="020F0502020204030204" pitchFamily="34" charset="0"/>
                </a:defRPr>
              </a:lvl2pPr>
              <a:lvl3pPr marL="1143000" indent="-228600">
                <a:defRPr sz="5700">
                  <a:solidFill>
                    <a:schemeClr val="tx1"/>
                  </a:solidFill>
                  <a:latin typeface="Calibri" panose="020F0502020204030204" pitchFamily="34" charset="0"/>
                </a:defRPr>
              </a:lvl3pPr>
              <a:lvl4pPr marL="1600200" indent="-228600">
                <a:defRPr sz="5700">
                  <a:solidFill>
                    <a:schemeClr val="tx1"/>
                  </a:solidFill>
                  <a:latin typeface="Calibri" panose="020F0502020204030204" pitchFamily="34" charset="0"/>
                </a:defRPr>
              </a:lvl4pPr>
              <a:lvl5pPr marL="2057400" indent="-228600">
                <a:defRPr sz="5700">
                  <a:solidFill>
                    <a:schemeClr val="tx1"/>
                  </a:solidFill>
                  <a:latin typeface="Calibri" panose="020F0502020204030204" pitchFamily="34" charset="0"/>
                </a:defRPr>
              </a:lvl5pPr>
              <a:lvl6pPr marL="2514600" indent="-228600" defTabSz="2874963" fontAlgn="base">
                <a:spcBef>
                  <a:spcPct val="0"/>
                </a:spcBef>
                <a:spcAft>
                  <a:spcPct val="0"/>
                </a:spcAft>
                <a:defRPr sz="5700">
                  <a:solidFill>
                    <a:schemeClr val="tx1"/>
                  </a:solidFill>
                  <a:latin typeface="Calibri" panose="020F0502020204030204" pitchFamily="34" charset="0"/>
                </a:defRPr>
              </a:lvl6pPr>
              <a:lvl7pPr marL="2971800" indent="-228600" defTabSz="2874963" fontAlgn="base">
                <a:spcBef>
                  <a:spcPct val="0"/>
                </a:spcBef>
                <a:spcAft>
                  <a:spcPct val="0"/>
                </a:spcAft>
                <a:defRPr sz="5700">
                  <a:solidFill>
                    <a:schemeClr val="tx1"/>
                  </a:solidFill>
                  <a:latin typeface="Calibri" panose="020F0502020204030204" pitchFamily="34" charset="0"/>
                </a:defRPr>
              </a:lvl7pPr>
              <a:lvl8pPr marL="3429000" indent="-228600" defTabSz="2874963" fontAlgn="base">
                <a:spcBef>
                  <a:spcPct val="0"/>
                </a:spcBef>
                <a:spcAft>
                  <a:spcPct val="0"/>
                </a:spcAft>
                <a:defRPr sz="5700">
                  <a:solidFill>
                    <a:schemeClr val="tx1"/>
                  </a:solidFill>
                  <a:latin typeface="Calibri" panose="020F0502020204030204" pitchFamily="34" charset="0"/>
                </a:defRPr>
              </a:lvl8pPr>
              <a:lvl9pPr marL="3886200" indent="-228600" defTabSz="2874963" fontAlgn="base">
                <a:spcBef>
                  <a:spcPct val="0"/>
                </a:spcBef>
                <a:spcAft>
                  <a:spcPct val="0"/>
                </a:spcAft>
                <a:defRPr sz="5700">
                  <a:solidFill>
                    <a:schemeClr val="tx1"/>
                  </a:solidFill>
                  <a:latin typeface="Calibri" panose="020F0502020204030204" pitchFamily="34" charset="0"/>
                </a:defRPr>
              </a:lvl9pPr>
            </a:lstStyle>
            <a:p>
              <a:r>
                <a:rPr lang="en-US" altLang="en-US" sz="1000">
                  <a:solidFill>
                    <a:srgbClr val="B61280"/>
                  </a:solidFill>
                  <a:latin typeface="Arial" panose="020B0604020202020204" pitchFamily="34" charset="0"/>
                  <a:cs typeface="Arial" panose="020B0604020202020204" pitchFamily="34" charset="0"/>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a:t>
              </a:r>
            </a:p>
          </p:txBody>
        </p:sp>
      </p:grpSp>
    </p:spTree>
    <p:extLst>
      <p:ext uri="{BB962C8B-B14F-4D97-AF65-F5344CB8AC3E}">
        <p14:creationId xmlns:p14="http://schemas.microsoft.com/office/powerpoint/2010/main" val="3505513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1867</TotalTime>
  <Words>771</Words>
  <Application>Microsoft Office PowerPoint</Application>
  <PresentationFormat>Widescreen</PresentationFormat>
  <Paragraphs>15</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GLOBAL HEALTHCARE ACADEMY PVT LTD</dc:creator>
  <cp:lastModifiedBy>admission@globalhealthcareacademy.in</cp:lastModifiedBy>
  <cp:revision>664</cp:revision>
  <dcterms:created xsi:type="dcterms:W3CDTF">2023-02-06T05:59:07Z</dcterms:created>
  <dcterms:modified xsi:type="dcterms:W3CDTF">2023-12-21T06:24:15Z</dcterms:modified>
</cp:coreProperties>
</file>